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7.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8.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9.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10.xml" ContentType="application/vnd.openxmlformats-officedocument.theme+xml"/>
  <Override PartName="/ppt/slideLayouts/slideLayout41.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043" r:id="rId4"/>
    <p:sldMasterId id="2147485045" r:id="rId5"/>
    <p:sldMasterId id="2147485130" r:id="rId6"/>
    <p:sldMasterId id="2147485048" r:id="rId7"/>
    <p:sldMasterId id="2147485050" r:id="rId8"/>
    <p:sldMasterId id="2147485052" r:id="rId9"/>
    <p:sldMasterId id="2147485063" r:id="rId10"/>
    <p:sldMasterId id="2147485101" r:id="rId11"/>
    <p:sldMasterId id="2147485105" r:id="rId12"/>
    <p:sldMasterId id="2147485084" r:id="rId13"/>
    <p:sldMasterId id="2147485109" r:id="rId14"/>
    <p:sldMasterId id="2147485114" r:id="rId15"/>
    <p:sldMasterId id="2147485122" r:id="rId16"/>
  </p:sldMasterIdLst>
  <p:notesMasterIdLst>
    <p:notesMasterId r:id="rId27"/>
  </p:notesMasterIdLst>
  <p:handoutMasterIdLst>
    <p:handoutMasterId r:id="rId28"/>
  </p:handoutMasterIdLst>
  <p:sldIdLst>
    <p:sldId id="2147377232" r:id="rId17"/>
    <p:sldId id="2147377208" r:id="rId18"/>
    <p:sldId id="2147377220" r:id="rId19"/>
    <p:sldId id="2147377213" r:id="rId20"/>
    <p:sldId id="2147377241" r:id="rId21"/>
    <p:sldId id="2147377338" r:id="rId22"/>
    <p:sldId id="2147377239" r:id="rId23"/>
    <p:sldId id="2147377336" r:id="rId24"/>
    <p:sldId id="2147377339" r:id="rId25"/>
    <p:sldId id="214737733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15C4400-BB0D-4B22-8CD4-1F025B195E26}">
          <p14:sldIdLst>
            <p14:sldId id="2147377232"/>
            <p14:sldId id="2147377208"/>
            <p14:sldId id="2147377220"/>
            <p14:sldId id="2147377213"/>
            <p14:sldId id="2147377241"/>
            <p14:sldId id="2147377338"/>
            <p14:sldId id="2147377239"/>
            <p14:sldId id="2147377336"/>
            <p14:sldId id="2147377339"/>
            <p14:sldId id="214737733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A2A609-E657-4A20-1E99-1964B354F139}" name="Pascale Laborde" initials="PL" userId="S::pascale.laborde@hh.global::693904bc-a6bc-48f7-b072-c679f5506472" providerId="AD"/>
  <p188:author id="{0F5B8D1C-BE76-AA45-1033-06D49B4A6C46}" name="Yvethe Tyszka" initials="YT" userId="S::yvethe.tyszka@hh.global::03e2888d-89e5-4b3b-84a3-17a52e4a480d" providerId="AD"/>
  <p188:author id="{70259878-DAA8-DF38-B2DE-E882EBC3B9C1}" name="Liz Lin" initials="LL" userId="S::liz.lin@hh.global::ae5797c3-57a6-4d19-a2d9-fce1c5bed369" providerId="AD"/>
  <p188:author id="{6C9F68D1-97E8-5B35-6D5F-AFF464A4B535}" name="Julie Ponzio" initials="JP" userId="S::julie.ponzio@hh.global::ea053237-9ac4-47a1-a2c1-559286482828" providerId="AD"/>
  <p188:author id="{1C6C78DB-2BE6-A75F-D1A7-940BF3E99A57}" name="Rachel Ho" initials="RH" userId="S::rachel.ho@hh.global::10238c74-c4d0-4b3a-8eba-3d656eb47720" providerId="AD"/>
  <p188:author id="{6A237DE2-0459-67C5-E524-210082C4F10C}" name="Ksenia Martella" initials="KM" userId="S::ksenia.martella@hh.global::d41d75a0-744c-4fc5-908d-ead9662df02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892"/>
    <a:srgbClr val="D1E0C1"/>
    <a:srgbClr val="CDD4BB"/>
    <a:srgbClr val="3A4F62"/>
    <a:srgbClr val="8BA470"/>
    <a:srgbClr val="00602D"/>
    <a:srgbClr val="0A5C5F"/>
    <a:srgbClr val="1F3A49"/>
    <a:srgbClr val="373535"/>
    <a:srgbClr val="97BD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11BB0A-9145-4D3D-BDCD-06DB740542BF}" v="46" dt="2025-12-12T21:19:54.2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p:restoredTop sz="94384" autoAdjust="0"/>
  </p:normalViewPr>
  <p:slideViewPr>
    <p:cSldViewPr snapToGrid="0">
      <p:cViewPr varScale="1">
        <p:scale>
          <a:sx n="115" d="100"/>
          <a:sy n="115" d="100"/>
        </p:scale>
        <p:origin x="928" y="200"/>
      </p:cViewPr>
      <p:guideLst/>
    </p:cSldViewPr>
  </p:slideViewPr>
  <p:notesTextViewPr>
    <p:cViewPr>
      <p:scale>
        <a:sx n="1" d="1"/>
        <a:sy n="1" d="1"/>
      </p:scale>
      <p:origin x="0" y="0"/>
    </p:cViewPr>
  </p:notesTextViewPr>
  <p:notesViewPr>
    <p:cSldViewPr snapToGrid="0">
      <p:cViewPr>
        <p:scale>
          <a:sx n="1" d="2"/>
          <a:sy n="1" d="2"/>
        </p:scale>
        <p:origin x="5320" y="14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2.xml"/><Relationship Id="rId26" Type="http://schemas.openxmlformats.org/officeDocument/2006/relationships/slide" Target="slides/slide10.xml"/><Relationship Id="rId3" Type="http://schemas.openxmlformats.org/officeDocument/2006/relationships/customXml" Target="../customXml/item3.xml"/><Relationship Id="rId21" Type="http://schemas.openxmlformats.org/officeDocument/2006/relationships/slide" Target="slides/slide5.xml"/><Relationship Id="rId34"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1.xml"/><Relationship Id="rId25" Type="http://schemas.openxmlformats.org/officeDocument/2006/relationships/slide" Target="slides/slide9.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7.xml"/><Relationship Id="rId28" Type="http://schemas.openxmlformats.org/officeDocument/2006/relationships/handoutMaster" Target="handoutMasters/handoutMaster1.xml"/><Relationship Id="rId10" Type="http://schemas.openxmlformats.org/officeDocument/2006/relationships/slideMaster" Target="slideMasters/slideMaster7.xml"/><Relationship Id="rId19" Type="http://schemas.openxmlformats.org/officeDocument/2006/relationships/slide" Target="slides/slide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6.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Master" Target="slideMasters/slideMaster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sz="1600" b="0" dirty="0">
                <a:latin typeface="Ubuntu" panose="020B0504030602030204" pitchFamily="34" charset="0"/>
              </a:rPr>
              <a:t>Example Graph Title</a:t>
            </a:r>
          </a:p>
        </c:rich>
      </c:tx>
      <c:layout>
        <c:manualLayout>
          <c:xMode val="edge"/>
          <c:yMode val="edge"/>
          <c:x val="0.29297428641732282"/>
          <c:y val="8.8402817157475971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26286886430649165"/>
          <c:y val="0.23671287821356252"/>
          <c:w val="0.51054981216283679"/>
          <c:h val="0.48360111330354927"/>
        </c:manualLayout>
      </c:layout>
      <c:doughnutChart>
        <c:varyColors val="1"/>
        <c:dLbls>
          <c:showLegendKey val="0"/>
          <c:showVal val="0"/>
          <c:showCatName val="0"/>
          <c:showSerName val="0"/>
          <c:showPercent val="1"/>
          <c:showBubbleSize val="0"/>
          <c:showLeaderLines val="0"/>
        </c:dLbls>
        <c:firstSliceAng val="0"/>
        <c:holeSize val="50"/>
      </c:doughnutChart>
      <c:spPr>
        <a:noFill/>
        <a:ln>
          <a:noFill/>
        </a:ln>
        <a:effectLst/>
      </c:spPr>
    </c:plotArea>
    <c:legend>
      <c:legendPos val="r"/>
      <c:layout>
        <c:manualLayout>
          <c:xMode val="edge"/>
          <c:yMode val="edge"/>
          <c:x val="0.32553272637795277"/>
          <c:y val="0.75666044768043361"/>
          <c:w val="0.41289326099204193"/>
          <c:h val="0.1794351681617698"/>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sz="1600" b="0" dirty="0">
                <a:latin typeface="Ubuntu" panose="020B0504030602030204" pitchFamily="34" charset="0"/>
              </a:rPr>
              <a:t>Example Graph Title</a:t>
            </a:r>
          </a:p>
        </c:rich>
      </c:tx>
      <c:layout>
        <c:manualLayout>
          <c:xMode val="edge"/>
          <c:yMode val="edge"/>
          <c:x val="0.29297428641732282"/>
          <c:y val="8.8402817157475971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26286886430649165"/>
          <c:y val="0.23671287821356252"/>
          <c:w val="0.51054981216283679"/>
          <c:h val="0.48360111330354927"/>
        </c:manualLayout>
      </c:layout>
      <c:doughnutChart>
        <c:varyColors val="1"/>
        <c:dLbls>
          <c:showLegendKey val="0"/>
          <c:showVal val="0"/>
          <c:showCatName val="0"/>
          <c:showSerName val="0"/>
          <c:showPercent val="1"/>
          <c:showBubbleSize val="0"/>
          <c:showLeaderLines val="0"/>
        </c:dLbls>
        <c:firstSliceAng val="0"/>
        <c:holeSize val="50"/>
      </c:doughnutChart>
      <c:spPr>
        <a:noFill/>
        <a:ln>
          <a:noFill/>
        </a:ln>
        <a:effectLst/>
      </c:spPr>
    </c:plotArea>
    <c:legend>
      <c:legendPos val="r"/>
      <c:layout>
        <c:manualLayout>
          <c:xMode val="edge"/>
          <c:yMode val="edge"/>
          <c:x val="0.32553272637795277"/>
          <c:y val="0.75666044768043361"/>
          <c:w val="0.41289326099204193"/>
          <c:h val="0.1794351681617698"/>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5DC1AB-4A41-4432-929F-D1A48A4974E7}" type="doc">
      <dgm:prSet loTypeId="urn:microsoft.com/office/officeart/2005/8/layout/process1" loCatId="process" qsTypeId="urn:microsoft.com/office/officeart/2005/8/quickstyle/simple1#5" qsCatId="simple" csTypeId="urn:microsoft.com/office/officeart/2005/8/colors/accent1_2#5" csCatId="accent1" phldr="1"/>
      <dgm:spPr/>
      <dgm:t>
        <a:bodyPr/>
        <a:lstStyle/>
        <a:p>
          <a:endParaRPr lang="en-US"/>
        </a:p>
      </dgm:t>
    </dgm:pt>
    <dgm:pt modelId="{64F6669A-3E57-4D8D-BC7A-DA61F2C5CD13}">
      <dgm:prSet phldrT="[Text]" phldr="0"/>
      <dgm:spPr/>
      <dgm:t>
        <a:bodyPr/>
        <a:lstStyle/>
        <a:p>
          <a:r>
            <a:rPr lang="en-US" dirty="0"/>
            <a:t>Journey</a:t>
          </a:r>
        </a:p>
      </dgm:t>
    </dgm:pt>
    <dgm:pt modelId="{BAF00777-F1A0-4144-98FF-FC11524B5925}" type="parTrans" cxnId="{DD630DFA-3E02-43F0-8C9E-4ADA6FD391A8}">
      <dgm:prSet/>
      <dgm:spPr/>
      <dgm:t>
        <a:bodyPr/>
        <a:lstStyle/>
        <a:p>
          <a:endParaRPr lang="en-US"/>
        </a:p>
      </dgm:t>
    </dgm:pt>
    <dgm:pt modelId="{87337439-5572-41DC-9490-6474BFDDF1E9}" type="sibTrans" cxnId="{DD630DFA-3E02-43F0-8C9E-4ADA6FD391A8}">
      <dgm:prSet/>
      <dgm:spPr/>
      <dgm:t>
        <a:bodyPr/>
        <a:lstStyle/>
        <a:p>
          <a:endParaRPr lang="en-US" dirty="0"/>
        </a:p>
      </dgm:t>
    </dgm:pt>
    <dgm:pt modelId="{77CC875B-7063-48D8-B43E-F283EA042C49}">
      <dgm:prSet phldrT="[Text]" phldr="0"/>
      <dgm:spPr/>
      <dgm:t>
        <a:bodyPr/>
        <a:lstStyle/>
        <a:p>
          <a:r>
            <a:rPr lang="en-US" dirty="0"/>
            <a:t>Skillset Development</a:t>
          </a:r>
        </a:p>
      </dgm:t>
    </dgm:pt>
    <dgm:pt modelId="{3FA01EF0-AF85-4B17-B0E3-8B09D0A2A8E3}" type="parTrans" cxnId="{45003B63-F4B5-44F9-903C-E157F496CB85}">
      <dgm:prSet/>
      <dgm:spPr/>
      <dgm:t>
        <a:bodyPr/>
        <a:lstStyle/>
        <a:p>
          <a:endParaRPr lang="en-US"/>
        </a:p>
      </dgm:t>
    </dgm:pt>
    <dgm:pt modelId="{A64C0C28-9552-4C58-856C-2406BE38BA43}" type="sibTrans" cxnId="{45003B63-F4B5-44F9-903C-E157F496CB85}">
      <dgm:prSet/>
      <dgm:spPr/>
      <dgm:t>
        <a:bodyPr/>
        <a:lstStyle/>
        <a:p>
          <a:endParaRPr lang="en-US" dirty="0"/>
        </a:p>
      </dgm:t>
    </dgm:pt>
    <dgm:pt modelId="{A007653E-A59D-4DCC-9E25-7A8332B257FC}">
      <dgm:prSet phldrT="[Text]" phldr="0"/>
      <dgm:spPr/>
      <dgm:t>
        <a:bodyPr/>
        <a:lstStyle/>
        <a:p>
          <a:r>
            <a:rPr lang="en-US" dirty="0"/>
            <a:t>Impact on Business</a:t>
          </a:r>
        </a:p>
      </dgm:t>
    </dgm:pt>
    <dgm:pt modelId="{CA151EFD-471C-470A-A913-550D69948170}" type="parTrans" cxnId="{CD5BC23F-9441-4FFE-A534-8FED1B477E3F}">
      <dgm:prSet/>
      <dgm:spPr/>
      <dgm:t>
        <a:bodyPr/>
        <a:lstStyle/>
        <a:p>
          <a:endParaRPr lang="en-US"/>
        </a:p>
      </dgm:t>
    </dgm:pt>
    <dgm:pt modelId="{AEEDDBFC-D31E-4A35-8582-E2EFD7133F8C}" type="sibTrans" cxnId="{CD5BC23F-9441-4FFE-A534-8FED1B477E3F}">
      <dgm:prSet/>
      <dgm:spPr/>
      <dgm:t>
        <a:bodyPr/>
        <a:lstStyle/>
        <a:p>
          <a:endParaRPr lang="en-US" dirty="0"/>
        </a:p>
      </dgm:t>
    </dgm:pt>
    <dgm:pt modelId="{C3C8B33D-9A73-45EE-A48C-23B366542703}">
      <dgm:prSet phldrT="[Text]" phldr="0"/>
      <dgm:spPr/>
      <dgm:t>
        <a:bodyPr/>
        <a:lstStyle/>
        <a:p>
          <a:r>
            <a:rPr lang="en-US" dirty="0"/>
            <a:t>Key Takeaways</a:t>
          </a:r>
        </a:p>
      </dgm:t>
    </dgm:pt>
    <dgm:pt modelId="{76D9DF6D-DF7E-4E9F-B2DC-6DBBC5A9270D}" type="parTrans" cxnId="{7CBCF090-E6E1-4148-AF21-4E7B89A94BB1}">
      <dgm:prSet/>
      <dgm:spPr/>
      <dgm:t>
        <a:bodyPr/>
        <a:lstStyle/>
        <a:p>
          <a:endParaRPr lang="en-US"/>
        </a:p>
      </dgm:t>
    </dgm:pt>
    <dgm:pt modelId="{7AD8926E-AD6C-4D5A-AA93-2A514117D7E2}" type="sibTrans" cxnId="{7CBCF090-E6E1-4148-AF21-4E7B89A94BB1}">
      <dgm:prSet/>
      <dgm:spPr/>
      <dgm:t>
        <a:bodyPr/>
        <a:lstStyle/>
        <a:p>
          <a:endParaRPr lang="en-US"/>
        </a:p>
      </dgm:t>
    </dgm:pt>
    <dgm:pt modelId="{281114E2-4EA5-4F2A-A727-EE579D47F1DE}">
      <dgm:prSet phldrT="[Text]" phldr="0"/>
      <dgm:spPr/>
      <dgm:t>
        <a:bodyPr/>
        <a:lstStyle/>
        <a:p>
          <a:r>
            <a:rPr lang="en-US" dirty="0"/>
            <a:t>Collaboration</a:t>
          </a:r>
        </a:p>
      </dgm:t>
    </dgm:pt>
    <dgm:pt modelId="{6720F6E1-8AF8-4C90-9B9D-45EB6B64502E}" type="parTrans" cxnId="{691D45AA-D8C2-4A4C-9D6B-87630FD14321}">
      <dgm:prSet/>
      <dgm:spPr/>
      <dgm:t>
        <a:bodyPr/>
        <a:lstStyle/>
        <a:p>
          <a:endParaRPr lang="en-US"/>
        </a:p>
      </dgm:t>
    </dgm:pt>
    <dgm:pt modelId="{B29025BB-9D5C-4334-841D-D62033B02BE2}" type="sibTrans" cxnId="{691D45AA-D8C2-4A4C-9D6B-87630FD14321}">
      <dgm:prSet/>
      <dgm:spPr/>
      <dgm:t>
        <a:bodyPr/>
        <a:lstStyle/>
        <a:p>
          <a:endParaRPr lang="en-US"/>
        </a:p>
      </dgm:t>
    </dgm:pt>
    <dgm:pt modelId="{27218285-35F1-48D8-8C84-1B9D2E934D56}">
      <dgm:prSet phldrT="[Text]" phldr="0"/>
      <dgm:spPr/>
      <dgm:t>
        <a:bodyPr/>
        <a:lstStyle/>
        <a:p>
          <a:r>
            <a:rPr lang="en-US"/>
            <a:t>Culture &amp; Values</a:t>
          </a:r>
          <a:endParaRPr lang="en-US" dirty="0"/>
        </a:p>
      </dgm:t>
    </dgm:pt>
    <dgm:pt modelId="{41189672-F5FA-4ED0-9934-399883FAD77F}" type="parTrans" cxnId="{4FE47C42-0394-4DF8-AE9E-B39C260FED3E}">
      <dgm:prSet/>
      <dgm:spPr/>
      <dgm:t>
        <a:bodyPr/>
        <a:lstStyle/>
        <a:p>
          <a:endParaRPr lang="en-US"/>
        </a:p>
      </dgm:t>
    </dgm:pt>
    <dgm:pt modelId="{B0DA0594-CCF1-4ECC-9929-1D9A56CCE176}" type="sibTrans" cxnId="{4FE47C42-0394-4DF8-AE9E-B39C260FED3E}">
      <dgm:prSet/>
      <dgm:spPr/>
      <dgm:t>
        <a:bodyPr/>
        <a:lstStyle/>
        <a:p>
          <a:endParaRPr lang="en-US"/>
        </a:p>
      </dgm:t>
    </dgm:pt>
    <dgm:pt modelId="{FDD4D349-A764-46E1-AB89-255251C25079}">
      <dgm:prSet phldrT="[Text]" phldr="0"/>
      <dgm:spPr/>
      <dgm:t>
        <a:bodyPr/>
        <a:lstStyle/>
        <a:p>
          <a:r>
            <a:rPr lang="en-US"/>
            <a:t>Future Aspirations</a:t>
          </a:r>
          <a:endParaRPr lang="en-US" dirty="0"/>
        </a:p>
      </dgm:t>
    </dgm:pt>
    <dgm:pt modelId="{3E262E3D-3CD8-445C-A9A7-5C4B49587F66}" type="parTrans" cxnId="{06BFF09A-E84C-40F4-8BBD-C010081192C0}">
      <dgm:prSet/>
      <dgm:spPr/>
      <dgm:t>
        <a:bodyPr/>
        <a:lstStyle/>
        <a:p>
          <a:endParaRPr lang="en-US"/>
        </a:p>
      </dgm:t>
    </dgm:pt>
    <dgm:pt modelId="{11BD1E1B-F6DC-4D34-93DD-46F3DE905D18}" type="sibTrans" cxnId="{06BFF09A-E84C-40F4-8BBD-C010081192C0}">
      <dgm:prSet/>
      <dgm:spPr/>
      <dgm:t>
        <a:bodyPr/>
        <a:lstStyle/>
        <a:p>
          <a:endParaRPr lang="en-US"/>
        </a:p>
      </dgm:t>
    </dgm:pt>
    <dgm:pt modelId="{12921D7D-DF9A-4E52-9912-09A29A432D42}" type="pres">
      <dgm:prSet presAssocID="{9D5DC1AB-4A41-4432-929F-D1A48A4974E7}" presName="Name0" presStyleCnt="0">
        <dgm:presLayoutVars>
          <dgm:dir/>
          <dgm:resizeHandles val="exact"/>
        </dgm:presLayoutVars>
      </dgm:prSet>
      <dgm:spPr/>
    </dgm:pt>
    <dgm:pt modelId="{3015A86E-DDC3-4815-B8DB-97193E6B0A78}" type="pres">
      <dgm:prSet presAssocID="{64F6669A-3E57-4D8D-BC7A-DA61F2C5CD13}" presName="node" presStyleLbl="node1" presStyleIdx="0" presStyleCnt="7" custScaleX="417724" custScaleY="417724" custLinFactNeighborX="-1602" custLinFactNeighborY="0">
        <dgm:presLayoutVars>
          <dgm:bulletEnabled val="1"/>
        </dgm:presLayoutVars>
      </dgm:prSet>
      <dgm:spPr/>
    </dgm:pt>
    <dgm:pt modelId="{FCD94DA2-E130-4A6A-AE0F-31C426A6567A}" type="pres">
      <dgm:prSet presAssocID="{87337439-5572-41DC-9490-6474BFDDF1E9}" presName="sibTrans" presStyleLbl="sibTrans2D1" presStyleIdx="0" presStyleCnt="6"/>
      <dgm:spPr/>
    </dgm:pt>
    <dgm:pt modelId="{E0926AA9-33A4-44A3-AAC9-361864AA9720}" type="pres">
      <dgm:prSet presAssocID="{87337439-5572-41DC-9490-6474BFDDF1E9}" presName="connectorText" presStyleLbl="sibTrans2D1" presStyleIdx="0" presStyleCnt="6"/>
      <dgm:spPr/>
    </dgm:pt>
    <dgm:pt modelId="{405BD481-829B-405B-B95D-4A00961098BF}" type="pres">
      <dgm:prSet presAssocID="{281114E2-4EA5-4F2A-A727-EE579D47F1DE}" presName="node" presStyleLbl="node1" presStyleIdx="1" presStyleCnt="7" custScaleX="417724" custScaleY="417724" custLinFactNeighborX="-1602" custLinFactNeighborY="0">
        <dgm:presLayoutVars>
          <dgm:bulletEnabled val="1"/>
        </dgm:presLayoutVars>
      </dgm:prSet>
      <dgm:spPr/>
    </dgm:pt>
    <dgm:pt modelId="{64477ACF-A0B9-4BDE-9CC6-E7BE109A27C4}" type="pres">
      <dgm:prSet presAssocID="{B29025BB-9D5C-4334-841D-D62033B02BE2}" presName="sibTrans" presStyleLbl="sibTrans2D1" presStyleIdx="1" presStyleCnt="6"/>
      <dgm:spPr/>
    </dgm:pt>
    <dgm:pt modelId="{0B1F5B47-3E17-476B-87ED-84F5DDD06123}" type="pres">
      <dgm:prSet presAssocID="{B29025BB-9D5C-4334-841D-D62033B02BE2}" presName="connectorText" presStyleLbl="sibTrans2D1" presStyleIdx="1" presStyleCnt="6"/>
      <dgm:spPr/>
    </dgm:pt>
    <dgm:pt modelId="{44E2A6DA-1375-4046-A1DC-76EA49B66D87}" type="pres">
      <dgm:prSet presAssocID="{77CC875B-7063-48D8-B43E-F283EA042C49}" presName="node" presStyleLbl="node1" presStyleIdx="2" presStyleCnt="7" custScaleX="417724" custScaleY="417724" custLinFactNeighborX="-1602" custLinFactNeighborY="0">
        <dgm:presLayoutVars>
          <dgm:bulletEnabled val="1"/>
        </dgm:presLayoutVars>
      </dgm:prSet>
      <dgm:spPr/>
    </dgm:pt>
    <dgm:pt modelId="{FBEB767E-B767-4971-A1C8-636E39685A3C}" type="pres">
      <dgm:prSet presAssocID="{A64C0C28-9552-4C58-856C-2406BE38BA43}" presName="sibTrans" presStyleLbl="sibTrans2D1" presStyleIdx="2" presStyleCnt="6"/>
      <dgm:spPr/>
    </dgm:pt>
    <dgm:pt modelId="{D5A1E58C-CAB4-4008-AB63-A885399D5893}" type="pres">
      <dgm:prSet presAssocID="{A64C0C28-9552-4C58-856C-2406BE38BA43}" presName="connectorText" presStyleLbl="sibTrans2D1" presStyleIdx="2" presStyleCnt="6"/>
      <dgm:spPr/>
    </dgm:pt>
    <dgm:pt modelId="{8CA431FF-18F8-4576-A117-39452FF67076}" type="pres">
      <dgm:prSet presAssocID="{A007653E-A59D-4DCC-9E25-7A8332B257FC}" presName="node" presStyleLbl="node1" presStyleIdx="3" presStyleCnt="7" custScaleX="417724" custScaleY="417724" custLinFactNeighborX="-1602" custLinFactNeighborY="0">
        <dgm:presLayoutVars>
          <dgm:bulletEnabled val="1"/>
        </dgm:presLayoutVars>
      </dgm:prSet>
      <dgm:spPr/>
    </dgm:pt>
    <dgm:pt modelId="{D429FB2B-C8F8-451E-89AF-C9D96D4B4B89}" type="pres">
      <dgm:prSet presAssocID="{AEEDDBFC-D31E-4A35-8582-E2EFD7133F8C}" presName="sibTrans" presStyleLbl="sibTrans2D1" presStyleIdx="3" presStyleCnt="6"/>
      <dgm:spPr/>
    </dgm:pt>
    <dgm:pt modelId="{FD278A85-9207-4C71-8BBD-258FF6527FC9}" type="pres">
      <dgm:prSet presAssocID="{AEEDDBFC-D31E-4A35-8582-E2EFD7133F8C}" presName="connectorText" presStyleLbl="sibTrans2D1" presStyleIdx="3" presStyleCnt="6"/>
      <dgm:spPr/>
    </dgm:pt>
    <dgm:pt modelId="{F6775B79-025A-424B-8461-2F60242A8C27}" type="pres">
      <dgm:prSet presAssocID="{27218285-35F1-48D8-8C84-1B9D2E934D56}" presName="node" presStyleLbl="node1" presStyleIdx="4" presStyleCnt="7" custScaleX="417724" custScaleY="417724">
        <dgm:presLayoutVars>
          <dgm:bulletEnabled val="1"/>
        </dgm:presLayoutVars>
      </dgm:prSet>
      <dgm:spPr/>
    </dgm:pt>
    <dgm:pt modelId="{C1B1DEE0-9A18-48A5-9C98-1FF161FE9DF2}" type="pres">
      <dgm:prSet presAssocID="{B0DA0594-CCF1-4ECC-9929-1D9A56CCE176}" presName="sibTrans" presStyleLbl="sibTrans2D1" presStyleIdx="4" presStyleCnt="6"/>
      <dgm:spPr/>
    </dgm:pt>
    <dgm:pt modelId="{F96E9D3A-BA4C-4501-93DA-67E39DE60E3C}" type="pres">
      <dgm:prSet presAssocID="{B0DA0594-CCF1-4ECC-9929-1D9A56CCE176}" presName="connectorText" presStyleLbl="sibTrans2D1" presStyleIdx="4" presStyleCnt="6"/>
      <dgm:spPr/>
    </dgm:pt>
    <dgm:pt modelId="{62FCE824-AAAA-4A97-BC18-EA89F8C2E37E}" type="pres">
      <dgm:prSet presAssocID="{C3C8B33D-9A73-45EE-A48C-23B366542703}" presName="node" presStyleLbl="node1" presStyleIdx="5" presStyleCnt="7" custScaleX="417724" custScaleY="417724">
        <dgm:presLayoutVars>
          <dgm:bulletEnabled val="1"/>
        </dgm:presLayoutVars>
      </dgm:prSet>
      <dgm:spPr/>
    </dgm:pt>
    <dgm:pt modelId="{4C0D13CE-C2B9-4225-8E20-109520FA3608}" type="pres">
      <dgm:prSet presAssocID="{7AD8926E-AD6C-4D5A-AA93-2A514117D7E2}" presName="sibTrans" presStyleLbl="sibTrans2D1" presStyleIdx="5" presStyleCnt="6"/>
      <dgm:spPr/>
    </dgm:pt>
    <dgm:pt modelId="{5BAAFF23-D71E-4BBD-B797-FE9B1747C246}" type="pres">
      <dgm:prSet presAssocID="{7AD8926E-AD6C-4D5A-AA93-2A514117D7E2}" presName="connectorText" presStyleLbl="sibTrans2D1" presStyleIdx="5" presStyleCnt="6"/>
      <dgm:spPr/>
    </dgm:pt>
    <dgm:pt modelId="{DF39138E-4F7F-46B3-A832-4E437E0B4D5F}" type="pres">
      <dgm:prSet presAssocID="{FDD4D349-A764-46E1-AB89-255251C25079}" presName="node" presStyleLbl="node1" presStyleIdx="6" presStyleCnt="7" custScaleX="417724" custScaleY="417724">
        <dgm:presLayoutVars>
          <dgm:bulletEnabled val="1"/>
        </dgm:presLayoutVars>
      </dgm:prSet>
      <dgm:spPr/>
    </dgm:pt>
  </dgm:ptLst>
  <dgm:cxnLst>
    <dgm:cxn modelId="{31663101-7265-4A47-A416-907A9D7A9623}" type="presOf" srcId="{64F6669A-3E57-4D8D-BC7A-DA61F2C5CD13}" destId="{3015A86E-DDC3-4815-B8DB-97193E6B0A78}" srcOrd="0" destOrd="0" presId="urn:microsoft.com/office/officeart/2005/8/layout/process1"/>
    <dgm:cxn modelId="{A5F9960A-B620-472A-B118-1A4BD3E52A07}" type="presOf" srcId="{FDD4D349-A764-46E1-AB89-255251C25079}" destId="{DF39138E-4F7F-46B3-A832-4E437E0B4D5F}" srcOrd="0" destOrd="0" presId="urn:microsoft.com/office/officeart/2005/8/layout/process1"/>
    <dgm:cxn modelId="{9DFBD80B-E154-4214-9806-7F30B4C560A1}" type="presOf" srcId="{B29025BB-9D5C-4334-841D-D62033B02BE2}" destId="{64477ACF-A0B9-4BDE-9CC6-E7BE109A27C4}" srcOrd="0" destOrd="0" presId="urn:microsoft.com/office/officeart/2005/8/layout/process1"/>
    <dgm:cxn modelId="{42FECF1A-E16F-4320-A673-47537A494044}" type="presOf" srcId="{7AD8926E-AD6C-4D5A-AA93-2A514117D7E2}" destId="{5BAAFF23-D71E-4BBD-B797-FE9B1747C246}" srcOrd="1" destOrd="0" presId="urn:microsoft.com/office/officeart/2005/8/layout/process1"/>
    <dgm:cxn modelId="{9740121C-2778-478A-825C-7EA33A1A6361}" type="presOf" srcId="{B29025BB-9D5C-4334-841D-D62033B02BE2}" destId="{0B1F5B47-3E17-476B-87ED-84F5DDD06123}" srcOrd="1" destOrd="0" presId="urn:microsoft.com/office/officeart/2005/8/layout/process1"/>
    <dgm:cxn modelId="{44EF3927-47AE-4246-8255-FAFE611A52A4}" type="presOf" srcId="{A64C0C28-9552-4C58-856C-2406BE38BA43}" destId="{FBEB767E-B767-4971-A1C8-636E39685A3C}" srcOrd="0" destOrd="0" presId="urn:microsoft.com/office/officeart/2005/8/layout/process1"/>
    <dgm:cxn modelId="{35F7DA2C-3931-422C-B134-B21943250740}" type="presOf" srcId="{C3C8B33D-9A73-45EE-A48C-23B366542703}" destId="{62FCE824-AAAA-4A97-BC18-EA89F8C2E37E}" srcOrd="0" destOrd="0" presId="urn:microsoft.com/office/officeart/2005/8/layout/process1"/>
    <dgm:cxn modelId="{11380634-DBFB-4FB2-8435-3D1A2DE7A879}" type="presOf" srcId="{77CC875B-7063-48D8-B43E-F283EA042C49}" destId="{44E2A6DA-1375-4046-A1DC-76EA49B66D87}" srcOrd="0" destOrd="0" presId="urn:microsoft.com/office/officeart/2005/8/layout/process1"/>
    <dgm:cxn modelId="{1B646736-8FD0-4484-8703-CC656C254E9D}" type="presOf" srcId="{B0DA0594-CCF1-4ECC-9929-1D9A56CCE176}" destId="{F96E9D3A-BA4C-4501-93DA-67E39DE60E3C}" srcOrd="1" destOrd="0" presId="urn:microsoft.com/office/officeart/2005/8/layout/process1"/>
    <dgm:cxn modelId="{CD5BC23F-9441-4FFE-A534-8FED1B477E3F}" srcId="{9D5DC1AB-4A41-4432-929F-D1A48A4974E7}" destId="{A007653E-A59D-4DCC-9E25-7A8332B257FC}" srcOrd="3" destOrd="0" parTransId="{CA151EFD-471C-470A-A913-550D69948170}" sibTransId="{AEEDDBFC-D31E-4A35-8582-E2EFD7133F8C}"/>
    <dgm:cxn modelId="{4FE47C42-0394-4DF8-AE9E-B39C260FED3E}" srcId="{9D5DC1AB-4A41-4432-929F-D1A48A4974E7}" destId="{27218285-35F1-48D8-8C84-1B9D2E934D56}" srcOrd="4" destOrd="0" parTransId="{41189672-F5FA-4ED0-9934-399883FAD77F}" sibTransId="{B0DA0594-CCF1-4ECC-9929-1D9A56CCE176}"/>
    <dgm:cxn modelId="{742DCF53-8274-4873-B738-F67DECAA8326}" type="presOf" srcId="{87337439-5572-41DC-9490-6474BFDDF1E9}" destId="{E0926AA9-33A4-44A3-AAC9-361864AA9720}" srcOrd="1" destOrd="0" presId="urn:microsoft.com/office/officeart/2005/8/layout/process1"/>
    <dgm:cxn modelId="{9B881E56-04D2-4FD8-885B-6B5C393F56F2}" type="presOf" srcId="{281114E2-4EA5-4F2A-A727-EE579D47F1DE}" destId="{405BD481-829B-405B-B95D-4A00961098BF}" srcOrd="0" destOrd="0" presId="urn:microsoft.com/office/officeart/2005/8/layout/process1"/>
    <dgm:cxn modelId="{45003B63-F4B5-44F9-903C-E157F496CB85}" srcId="{9D5DC1AB-4A41-4432-929F-D1A48A4974E7}" destId="{77CC875B-7063-48D8-B43E-F283EA042C49}" srcOrd="2" destOrd="0" parTransId="{3FA01EF0-AF85-4B17-B0E3-8B09D0A2A8E3}" sibTransId="{A64C0C28-9552-4C58-856C-2406BE38BA43}"/>
    <dgm:cxn modelId="{B72CCD6C-CB79-40C4-B4C6-DD6CEAFAA403}" type="presOf" srcId="{7AD8926E-AD6C-4D5A-AA93-2A514117D7E2}" destId="{4C0D13CE-C2B9-4225-8E20-109520FA3608}" srcOrd="0" destOrd="0" presId="urn:microsoft.com/office/officeart/2005/8/layout/process1"/>
    <dgm:cxn modelId="{3B7A9279-58ED-4CA0-B5CF-7CDFBB64F459}" type="presOf" srcId="{A007653E-A59D-4DCC-9E25-7A8332B257FC}" destId="{8CA431FF-18F8-4576-A117-39452FF67076}" srcOrd="0" destOrd="0" presId="urn:microsoft.com/office/officeart/2005/8/layout/process1"/>
    <dgm:cxn modelId="{7CBCF090-E6E1-4148-AF21-4E7B89A94BB1}" srcId="{9D5DC1AB-4A41-4432-929F-D1A48A4974E7}" destId="{C3C8B33D-9A73-45EE-A48C-23B366542703}" srcOrd="5" destOrd="0" parTransId="{76D9DF6D-DF7E-4E9F-B2DC-6DBBC5A9270D}" sibTransId="{7AD8926E-AD6C-4D5A-AA93-2A514117D7E2}"/>
    <dgm:cxn modelId="{75018191-D575-445D-B535-B2DC87508EE8}" type="presOf" srcId="{AEEDDBFC-D31E-4A35-8582-E2EFD7133F8C}" destId="{FD278A85-9207-4C71-8BBD-258FF6527FC9}" srcOrd="1" destOrd="0" presId="urn:microsoft.com/office/officeart/2005/8/layout/process1"/>
    <dgm:cxn modelId="{2B624E9A-9552-478A-9947-2EA013A2058F}" type="presOf" srcId="{27218285-35F1-48D8-8C84-1B9D2E934D56}" destId="{F6775B79-025A-424B-8461-2F60242A8C27}" srcOrd="0" destOrd="0" presId="urn:microsoft.com/office/officeart/2005/8/layout/process1"/>
    <dgm:cxn modelId="{06BFF09A-E84C-40F4-8BBD-C010081192C0}" srcId="{9D5DC1AB-4A41-4432-929F-D1A48A4974E7}" destId="{FDD4D349-A764-46E1-AB89-255251C25079}" srcOrd="6" destOrd="0" parTransId="{3E262E3D-3CD8-445C-A9A7-5C4B49587F66}" sibTransId="{11BD1E1B-F6DC-4D34-93DD-46F3DE905D18}"/>
    <dgm:cxn modelId="{691D45AA-D8C2-4A4C-9D6B-87630FD14321}" srcId="{9D5DC1AB-4A41-4432-929F-D1A48A4974E7}" destId="{281114E2-4EA5-4F2A-A727-EE579D47F1DE}" srcOrd="1" destOrd="0" parTransId="{6720F6E1-8AF8-4C90-9B9D-45EB6B64502E}" sibTransId="{B29025BB-9D5C-4334-841D-D62033B02BE2}"/>
    <dgm:cxn modelId="{2B098DC6-84AA-45A6-908F-4F47C6117741}" type="presOf" srcId="{A64C0C28-9552-4C58-856C-2406BE38BA43}" destId="{D5A1E58C-CAB4-4008-AB63-A885399D5893}" srcOrd="1" destOrd="0" presId="urn:microsoft.com/office/officeart/2005/8/layout/process1"/>
    <dgm:cxn modelId="{583884C9-EE31-4853-8751-D153A94D5FC5}" type="presOf" srcId="{9D5DC1AB-4A41-4432-929F-D1A48A4974E7}" destId="{12921D7D-DF9A-4E52-9912-09A29A432D42}" srcOrd="0" destOrd="0" presId="urn:microsoft.com/office/officeart/2005/8/layout/process1"/>
    <dgm:cxn modelId="{3A81B8D1-5FFA-416B-A0EA-9524AD9061BB}" type="presOf" srcId="{AEEDDBFC-D31E-4A35-8582-E2EFD7133F8C}" destId="{D429FB2B-C8F8-451E-89AF-C9D96D4B4B89}" srcOrd="0" destOrd="0" presId="urn:microsoft.com/office/officeart/2005/8/layout/process1"/>
    <dgm:cxn modelId="{1B4733E5-ECD3-4176-8725-21853B8BF6E9}" type="presOf" srcId="{87337439-5572-41DC-9490-6474BFDDF1E9}" destId="{FCD94DA2-E130-4A6A-AE0F-31C426A6567A}" srcOrd="0" destOrd="0" presId="urn:microsoft.com/office/officeart/2005/8/layout/process1"/>
    <dgm:cxn modelId="{AD5F63F8-F540-4D70-B70B-1CA69DD8E43D}" type="presOf" srcId="{B0DA0594-CCF1-4ECC-9929-1D9A56CCE176}" destId="{C1B1DEE0-9A18-48A5-9C98-1FF161FE9DF2}" srcOrd="0" destOrd="0" presId="urn:microsoft.com/office/officeart/2005/8/layout/process1"/>
    <dgm:cxn modelId="{DD630DFA-3E02-43F0-8C9E-4ADA6FD391A8}" srcId="{9D5DC1AB-4A41-4432-929F-D1A48A4974E7}" destId="{64F6669A-3E57-4D8D-BC7A-DA61F2C5CD13}" srcOrd="0" destOrd="0" parTransId="{BAF00777-F1A0-4144-98FF-FC11524B5925}" sibTransId="{87337439-5572-41DC-9490-6474BFDDF1E9}"/>
    <dgm:cxn modelId="{58793021-8565-4004-9046-37373DDEF2B5}" type="presParOf" srcId="{12921D7D-DF9A-4E52-9912-09A29A432D42}" destId="{3015A86E-DDC3-4815-B8DB-97193E6B0A78}" srcOrd="0" destOrd="0" presId="urn:microsoft.com/office/officeart/2005/8/layout/process1"/>
    <dgm:cxn modelId="{5BB4172C-05DB-499E-AFC1-D24706F46AE1}" type="presParOf" srcId="{12921D7D-DF9A-4E52-9912-09A29A432D42}" destId="{FCD94DA2-E130-4A6A-AE0F-31C426A6567A}" srcOrd="1" destOrd="0" presId="urn:microsoft.com/office/officeart/2005/8/layout/process1"/>
    <dgm:cxn modelId="{B3BF4DC1-1907-4D2F-9C5A-CD28C4F60402}" type="presParOf" srcId="{FCD94DA2-E130-4A6A-AE0F-31C426A6567A}" destId="{E0926AA9-33A4-44A3-AAC9-361864AA9720}" srcOrd="0" destOrd="0" presId="urn:microsoft.com/office/officeart/2005/8/layout/process1"/>
    <dgm:cxn modelId="{0DB4D493-B9A7-447F-8D9E-9C5331A4FAD0}" type="presParOf" srcId="{12921D7D-DF9A-4E52-9912-09A29A432D42}" destId="{405BD481-829B-405B-B95D-4A00961098BF}" srcOrd="2" destOrd="0" presId="urn:microsoft.com/office/officeart/2005/8/layout/process1"/>
    <dgm:cxn modelId="{933C972E-6504-4A76-8605-0315E450EBF7}" type="presParOf" srcId="{12921D7D-DF9A-4E52-9912-09A29A432D42}" destId="{64477ACF-A0B9-4BDE-9CC6-E7BE109A27C4}" srcOrd="3" destOrd="0" presId="urn:microsoft.com/office/officeart/2005/8/layout/process1"/>
    <dgm:cxn modelId="{7A44E949-C22A-4FAF-AC8B-3C3040ACDBDC}" type="presParOf" srcId="{64477ACF-A0B9-4BDE-9CC6-E7BE109A27C4}" destId="{0B1F5B47-3E17-476B-87ED-84F5DDD06123}" srcOrd="0" destOrd="0" presId="urn:microsoft.com/office/officeart/2005/8/layout/process1"/>
    <dgm:cxn modelId="{B13373AA-A7F1-4A75-93B9-5BB9471531E2}" type="presParOf" srcId="{12921D7D-DF9A-4E52-9912-09A29A432D42}" destId="{44E2A6DA-1375-4046-A1DC-76EA49B66D87}" srcOrd="4" destOrd="0" presId="urn:microsoft.com/office/officeart/2005/8/layout/process1"/>
    <dgm:cxn modelId="{73575291-B41F-4C36-A432-56E0137ECFCE}" type="presParOf" srcId="{12921D7D-DF9A-4E52-9912-09A29A432D42}" destId="{FBEB767E-B767-4971-A1C8-636E39685A3C}" srcOrd="5" destOrd="0" presId="urn:microsoft.com/office/officeart/2005/8/layout/process1"/>
    <dgm:cxn modelId="{6FECED1C-6FAE-456D-943A-DB49C82D8996}" type="presParOf" srcId="{FBEB767E-B767-4971-A1C8-636E39685A3C}" destId="{D5A1E58C-CAB4-4008-AB63-A885399D5893}" srcOrd="0" destOrd="0" presId="urn:microsoft.com/office/officeart/2005/8/layout/process1"/>
    <dgm:cxn modelId="{5FA9D295-5E36-4C9F-9CF3-B5AF23236D43}" type="presParOf" srcId="{12921D7D-DF9A-4E52-9912-09A29A432D42}" destId="{8CA431FF-18F8-4576-A117-39452FF67076}" srcOrd="6" destOrd="0" presId="urn:microsoft.com/office/officeart/2005/8/layout/process1"/>
    <dgm:cxn modelId="{231324FC-018A-48CF-BE11-BFA6A6CEAFFD}" type="presParOf" srcId="{12921D7D-DF9A-4E52-9912-09A29A432D42}" destId="{D429FB2B-C8F8-451E-89AF-C9D96D4B4B89}" srcOrd="7" destOrd="0" presId="urn:microsoft.com/office/officeart/2005/8/layout/process1"/>
    <dgm:cxn modelId="{08AD5B4F-7962-4D55-8263-E7B7DE24FC11}" type="presParOf" srcId="{D429FB2B-C8F8-451E-89AF-C9D96D4B4B89}" destId="{FD278A85-9207-4C71-8BBD-258FF6527FC9}" srcOrd="0" destOrd="0" presId="urn:microsoft.com/office/officeart/2005/8/layout/process1"/>
    <dgm:cxn modelId="{FE2AE4B3-34F3-483F-933E-BF1294A3932A}" type="presParOf" srcId="{12921D7D-DF9A-4E52-9912-09A29A432D42}" destId="{F6775B79-025A-424B-8461-2F60242A8C27}" srcOrd="8" destOrd="0" presId="urn:microsoft.com/office/officeart/2005/8/layout/process1"/>
    <dgm:cxn modelId="{2DAD9BDB-180D-4A2B-B48A-CF927A223602}" type="presParOf" srcId="{12921D7D-DF9A-4E52-9912-09A29A432D42}" destId="{C1B1DEE0-9A18-48A5-9C98-1FF161FE9DF2}" srcOrd="9" destOrd="0" presId="urn:microsoft.com/office/officeart/2005/8/layout/process1"/>
    <dgm:cxn modelId="{8189CA0C-6A9C-433A-B51C-681878EB5AC9}" type="presParOf" srcId="{C1B1DEE0-9A18-48A5-9C98-1FF161FE9DF2}" destId="{F96E9D3A-BA4C-4501-93DA-67E39DE60E3C}" srcOrd="0" destOrd="0" presId="urn:microsoft.com/office/officeart/2005/8/layout/process1"/>
    <dgm:cxn modelId="{02564213-8727-475D-808F-46315667C0D3}" type="presParOf" srcId="{12921D7D-DF9A-4E52-9912-09A29A432D42}" destId="{62FCE824-AAAA-4A97-BC18-EA89F8C2E37E}" srcOrd="10" destOrd="0" presId="urn:microsoft.com/office/officeart/2005/8/layout/process1"/>
    <dgm:cxn modelId="{63C70340-F35A-42D4-BFE1-9C1E3C422B6C}" type="presParOf" srcId="{12921D7D-DF9A-4E52-9912-09A29A432D42}" destId="{4C0D13CE-C2B9-4225-8E20-109520FA3608}" srcOrd="11" destOrd="0" presId="urn:microsoft.com/office/officeart/2005/8/layout/process1"/>
    <dgm:cxn modelId="{AC6C759A-9EED-47C9-8DB5-991C0150445B}" type="presParOf" srcId="{4C0D13CE-C2B9-4225-8E20-109520FA3608}" destId="{5BAAFF23-D71E-4BBD-B797-FE9B1747C246}" srcOrd="0" destOrd="0" presId="urn:microsoft.com/office/officeart/2005/8/layout/process1"/>
    <dgm:cxn modelId="{76E24BE3-4ABA-4C71-B073-4AC5F3B789B2}" type="presParOf" srcId="{12921D7D-DF9A-4E52-9912-09A29A432D42}" destId="{DF39138E-4F7F-46B3-A832-4E437E0B4D5F}" srcOrd="1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996DC7-7B00-40CC-8518-00E273D16333}" type="doc">
      <dgm:prSet loTypeId="urn:microsoft.com/office/officeart/2005/8/layout/gear1" loCatId="relationship" qsTypeId="urn:microsoft.com/office/officeart/2005/8/quickstyle/simple1#6" qsCatId="simple" csTypeId="urn:microsoft.com/office/officeart/2005/8/colors/accent1_2#6" csCatId="accent1" phldr="1"/>
      <dgm:spPr/>
      <dgm:t>
        <a:bodyPr/>
        <a:lstStyle/>
        <a:p>
          <a:endParaRPr lang="en-US"/>
        </a:p>
      </dgm:t>
    </dgm:pt>
    <dgm:pt modelId="{D7D5DB9D-6A14-4A4D-8413-20D08AFB6EF5}">
      <dgm:prSet phldrT="[Text]" phldr="0"/>
      <dgm:spPr/>
      <dgm:t>
        <a:bodyPr/>
        <a:lstStyle/>
        <a:p>
          <a:r>
            <a:rPr lang="en-US" dirty="0"/>
            <a:t>December</a:t>
          </a:r>
        </a:p>
      </dgm:t>
    </dgm:pt>
    <dgm:pt modelId="{C8CB6111-18BC-4AF3-B567-F0DCCAC6F55F}" type="parTrans" cxnId="{FD91573C-E21F-4F60-8D5D-AE98FF000F9E}">
      <dgm:prSet/>
      <dgm:spPr/>
      <dgm:t>
        <a:bodyPr/>
        <a:lstStyle/>
        <a:p>
          <a:endParaRPr lang="en-US"/>
        </a:p>
      </dgm:t>
    </dgm:pt>
    <dgm:pt modelId="{741DA627-7454-4A9C-B4A5-23B802F38222}" type="sibTrans" cxnId="{FD91573C-E21F-4F60-8D5D-AE98FF000F9E}">
      <dgm:prSet/>
      <dgm:spPr/>
      <dgm:t>
        <a:bodyPr/>
        <a:lstStyle/>
        <a:p>
          <a:endParaRPr lang="en-US"/>
        </a:p>
      </dgm:t>
    </dgm:pt>
    <dgm:pt modelId="{CE9F977E-3693-48EC-87AC-504B4B1A88A5}">
      <dgm:prSet phldrT="[Text]" phldr="0"/>
      <dgm:spPr/>
      <dgm:t>
        <a:bodyPr/>
        <a:lstStyle/>
        <a:p>
          <a:r>
            <a:rPr lang="en-US" dirty="0"/>
            <a:t>August</a:t>
          </a:r>
        </a:p>
      </dgm:t>
    </dgm:pt>
    <dgm:pt modelId="{52ED3ED8-E1D7-4314-AECD-3CE8175448DF}" type="parTrans" cxnId="{B78526A2-8412-4EE5-85A6-5FF508ADE72D}">
      <dgm:prSet/>
      <dgm:spPr/>
      <dgm:t>
        <a:bodyPr/>
        <a:lstStyle/>
        <a:p>
          <a:endParaRPr lang="en-US"/>
        </a:p>
      </dgm:t>
    </dgm:pt>
    <dgm:pt modelId="{B21B0491-2A42-44B2-8E35-B42D8B948A68}" type="sibTrans" cxnId="{B78526A2-8412-4EE5-85A6-5FF508ADE72D}">
      <dgm:prSet/>
      <dgm:spPr/>
      <dgm:t>
        <a:bodyPr/>
        <a:lstStyle/>
        <a:p>
          <a:endParaRPr lang="en-US"/>
        </a:p>
      </dgm:t>
    </dgm:pt>
    <dgm:pt modelId="{8E6D5AA0-7CF4-4CC3-96F6-2CB284F9FF87}">
      <dgm:prSet phldrT="[Text]" phldr="0"/>
      <dgm:spPr/>
      <dgm:t>
        <a:bodyPr/>
        <a:lstStyle/>
        <a:p>
          <a:r>
            <a:rPr lang="en-US" dirty="0"/>
            <a:t>June</a:t>
          </a:r>
        </a:p>
      </dgm:t>
    </dgm:pt>
    <dgm:pt modelId="{195215CF-A2DF-4D1F-8067-0E1A20C644B5}" type="parTrans" cxnId="{F66210BD-DBD4-4C9F-A7CA-2BD46FD1D979}">
      <dgm:prSet/>
      <dgm:spPr/>
      <dgm:t>
        <a:bodyPr/>
        <a:lstStyle/>
        <a:p>
          <a:endParaRPr lang="en-US"/>
        </a:p>
      </dgm:t>
    </dgm:pt>
    <dgm:pt modelId="{AE156947-F67C-4F99-9109-9D6331FD7CD4}" type="sibTrans" cxnId="{F66210BD-DBD4-4C9F-A7CA-2BD46FD1D979}">
      <dgm:prSet/>
      <dgm:spPr/>
      <dgm:t>
        <a:bodyPr/>
        <a:lstStyle/>
        <a:p>
          <a:endParaRPr lang="en-US"/>
        </a:p>
      </dgm:t>
    </dgm:pt>
    <dgm:pt modelId="{F43E1E23-C0EA-4B4D-B8CC-6854C96420C0}" type="pres">
      <dgm:prSet presAssocID="{EA996DC7-7B00-40CC-8518-00E273D16333}" presName="composite" presStyleCnt="0">
        <dgm:presLayoutVars>
          <dgm:chMax val="3"/>
          <dgm:animLvl val="lvl"/>
          <dgm:resizeHandles val="exact"/>
        </dgm:presLayoutVars>
      </dgm:prSet>
      <dgm:spPr/>
    </dgm:pt>
    <dgm:pt modelId="{634AFEEE-E39F-4099-B8EE-1FBF4A8D3512}" type="pres">
      <dgm:prSet presAssocID="{D7D5DB9D-6A14-4A4D-8413-20D08AFB6EF5}" presName="gear1" presStyleLbl="node1" presStyleIdx="0" presStyleCnt="3">
        <dgm:presLayoutVars>
          <dgm:chMax val="1"/>
          <dgm:bulletEnabled val="1"/>
        </dgm:presLayoutVars>
      </dgm:prSet>
      <dgm:spPr/>
    </dgm:pt>
    <dgm:pt modelId="{764ADB59-A6E3-44C7-91DB-5F6427E7E8A4}" type="pres">
      <dgm:prSet presAssocID="{D7D5DB9D-6A14-4A4D-8413-20D08AFB6EF5}" presName="gear1srcNode" presStyleLbl="node1" presStyleIdx="0" presStyleCnt="3"/>
      <dgm:spPr/>
    </dgm:pt>
    <dgm:pt modelId="{B95B4850-3E17-423B-AB98-666C01BF2769}" type="pres">
      <dgm:prSet presAssocID="{D7D5DB9D-6A14-4A4D-8413-20D08AFB6EF5}" presName="gear1dstNode" presStyleLbl="node1" presStyleIdx="0" presStyleCnt="3"/>
      <dgm:spPr/>
    </dgm:pt>
    <dgm:pt modelId="{A2A459CF-4AD4-4893-9699-506A73426E74}" type="pres">
      <dgm:prSet presAssocID="{CE9F977E-3693-48EC-87AC-504B4B1A88A5}" presName="gear2" presStyleLbl="node1" presStyleIdx="1" presStyleCnt="3">
        <dgm:presLayoutVars>
          <dgm:chMax val="1"/>
          <dgm:bulletEnabled val="1"/>
        </dgm:presLayoutVars>
      </dgm:prSet>
      <dgm:spPr/>
    </dgm:pt>
    <dgm:pt modelId="{02330D3E-5230-4FE3-BEDE-3B5D762CA24B}" type="pres">
      <dgm:prSet presAssocID="{CE9F977E-3693-48EC-87AC-504B4B1A88A5}" presName="gear2srcNode" presStyleLbl="node1" presStyleIdx="1" presStyleCnt="3"/>
      <dgm:spPr/>
    </dgm:pt>
    <dgm:pt modelId="{DA891354-1916-4704-BE61-6163BE3EE079}" type="pres">
      <dgm:prSet presAssocID="{CE9F977E-3693-48EC-87AC-504B4B1A88A5}" presName="gear2dstNode" presStyleLbl="node1" presStyleIdx="1" presStyleCnt="3"/>
      <dgm:spPr/>
    </dgm:pt>
    <dgm:pt modelId="{3BC847DB-936E-482D-8D31-216B90405436}" type="pres">
      <dgm:prSet presAssocID="{8E6D5AA0-7CF4-4CC3-96F6-2CB284F9FF87}" presName="gear3" presStyleLbl="node1" presStyleIdx="2" presStyleCnt="3"/>
      <dgm:spPr/>
    </dgm:pt>
    <dgm:pt modelId="{571C7630-6634-4331-9D81-5F91495D649B}" type="pres">
      <dgm:prSet presAssocID="{8E6D5AA0-7CF4-4CC3-96F6-2CB284F9FF87}" presName="gear3tx" presStyleLbl="node1" presStyleIdx="2" presStyleCnt="3">
        <dgm:presLayoutVars>
          <dgm:chMax val="1"/>
          <dgm:bulletEnabled val="1"/>
        </dgm:presLayoutVars>
      </dgm:prSet>
      <dgm:spPr/>
    </dgm:pt>
    <dgm:pt modelId="{CD05E92C-9B51-492C-B83E-703ECBBF15CC}" type="pres">
      <dgm:prSet presAssocID="{8E6D5AA0-7CF4-4CC3-96F6-2CB284F9FF87}" presName="gear3srcNode" presStyleLbl="node1" presStyleIdx="2" presStyleCnt="3"/>
      <dgm:spPr/>
    </dgm:pt>
    <dgm:pt modelId="{26C7B1B8-BFC7-4B60-A722-1115C67AA047}" type="pres">
      <dgm:prSet presAssocID="{8E6D5AA0-7CF4-4CC3-96F6-2CB284F9FF87}" presName="gear3dstNode" presStyleLbl="node1" presStyleIdx="2" presStyleCnt="3"/>
      <dgm:spPr/>
    </dgm:pt>
    <dgm:pt modelId="{3C812056-2919-4A91-9613-B8344207B03F}" type="pres">
      <dgm:prSet presAssocID="{741DA627-7454-4A9C-B4A5-23B802F38222}" presName="connector1" presStyleLbl="sibTrans2D1" presStyleIdx="0" presStyleCnt="3"/>
      <dgm:spPr/>
    </dgm:pt>
    <dgm:pt modelId="{2C803488-1CE9-47C7-933B-E1A921445205}" type="pres">
      <dgm:prSet presAssocID="{B21B0491-2A42-44B2-8E35-B42D8B948A68}" presName="connector2" presStyleLbl="sibTrans2D1" presStyleIdx="1" presStyleCnt="3"/>
      <dgm:spPr/>
    </dgm:pt>
    <dgm:pt modelId="{61F6F792-BF56-417D-941B-D9E03A489700}" type="pres">
      <dgm:prSet presAssocID="{AE156947-F67C-4F99-9109-9D6331FD7CD4}" presName="connector3" presStyleLbl="sibTrans2D1" presStyleIdx="2" presStyleCnt="3"/>
      <dgm:spPr/>
    </dgm:pt>
  </dgm:ptLst>
  <dgm:cxnLst>
    <dgm:cxn modelId="{6346CD12-0A5C-4DEA-93E6-B35DDA96C3B2}" type="presOf" srcId="{D7D5DB9D-6A14-4A4D-8413-20D08AFB6EF5}" destId="{764ADB59-A6E3-44C7-91DB-5F6427E7E8A4}" srcOrd="1" destOrd="0" presId="urn:microsoft.com/office/officeart/2005/8/layout/gear1"/>
    <dgm:cxn modelId="{CE121F1E-3855-4051-AB4B-A46613729FBC}" type="presOf" srcId="{8E6D5AA0-7CF4-4CC3-96F6-2CB284F9FF87}" destId="{3BC847DB-936E-482D-8D31-216B90405436}" srcOrd="0" destOrd="0" presId="urn:microsoft.com/office/officeart/2005/8/layout/gear1"/>
    <dgm:cxn modelId="{23200128-67F4-4372-A94D-4C5BA3F9814C}" type="presOf" srcId="{CE9F977E-3693-48EC-87AC-504B4B1A88A5}" destId="{DA891354-1916-4704-BE61-6163BE3EE079}" srcOrd="2" destOrd="0" presId="urn:microsoft.com/office/officeart/2005/8/layout/gear1"/>
    <dgm:cxn modelId="{45E4CA2A-EABA-4D1B-AC2F-6C268063A01D}" type="presOf" srcId="{EA996DC7-7B00-40CC-8518-00E273D16333}" destId="{F43E1E23-C0EA-4B4D-B8CC-6854C96420C0}" srcOrd="0" destOrd="0" presId="urn:microsoft.com/office/officeart/2005/8/layout/gear1"/>
    <dgm:cxn modelId="{BC3D3338-E9D4-43A9-9A60-D41BFE8A4319}" type="presOf" srcId="{741DA627-7454-4A9C-B4A5-23B802F38222}" destId="{3C812056-2919-4A91-9613-B8344207B03F}" srcOrd="0" destOrd="0" presId="urn:microsoft.com/office/officeart/2005/8/layout/gear1"/>
    <dgm:cxn modelId="{FD91573C-E21F-4F60-8D5D-AE98FF000F9E}" srcId="{EA996DC7-7B00-40CC-8518-00E273D16333}" destId="{D7D5DB9D-6A14-4A4D-8413-20D08AFB6EF5}" srcOrd="0" destOrd="0" parTransId="{C8CB6111-18BC-4AF3-B567-F0DCCAC6F55F}" sibTransId="{741DA627-7454-4A9C-B4A5-23B802F38222}"/>
    <dgm:cxn modelId="{AF2CEA7D-FA1A-4BE6-BC1E-84EBEF57C0E2}" type="presOf" srcId="{D7D5DB9D-6A14-4A4D-8413-20D08AFB6EF5}" destId="{B95B4850-3E17-423B-AB98-666C01BF2769}" srcOrd="2" destOrd="0" presId="urn:microsoft.com/office/officeart/2005/8/layout/gear1"/>
    <dgm:cxn modelId="{B78526A2-8412-4EE5-85A6-5FF508ADE72D}" srcId="{EA996DC7-7B00-40CC-8518-00E273D16333}" destId="{CE9F977E-3693-48EC-87AC-504B4B1A88A5}" srcOrd="1" destOrd="0" parTransId="{52ED3ED8-E1D7-4314-AECD-3CE8175448DF}" sibTransId="{B21B0491-2A42-44B2-8E35-B42D8B948A68}"/>
    <dgm:cxn modelId="{946957A5-C304-4014-8CD1-1629BBE66714}" type="presOf" srcId="{AE156947-F67C-4F99-9109-9D6331FD7CD4}" destId="{61F6F792-BF56-417D-941B-D9E03A489700}" srcOrd="0" destOrd="0" presId="urn:microsoft.com/office/officeart/2005/8/layout/gear1"/>
    <dgm:cxn modelId="{D5BEE9B1-591D-4657-8562-C8CDCEC5FA88}" type="presOf" srcId="{CE9F977E-3693-48EC-87AC-504B4B1A88A5}" destId="{02330D3E-5230-4FE3-BEDE-3B5D762CA24B}" srcOrd="1" destOrd="0" presId="urn:microsoft.com/office/officeart/2005/8/layout/gear1"/>
    <dgm:cxn modelId="{6B34CEB6-7471-41DB-90FD-AE76CC052743}" type="presOf" srcId="{8E6D5AA0-7CF4-4CC3-96F6-2CB284F9FF87}" destId="{CD05E92C-9B51-492C-B83E-703ECBBF15CC}" srcOrd="2" destOrd="0" presId="urn:microsoft.com/office/officeart/2005/8/layout/gear1"/>
    <dgm:cxn modelId="{8F8205BB-F42D-4159-979B-F4290575D92B}" type="presOf" srcId="{D7D5DB9D-6A14-4A4D-8413-20D08AFB6EF5}" destId="{634AFEEE-E39F-4099-B8EE-1FBF4A8D3512}" srcOrd="0" destOrd="0" presId="urn:microsoft.com/office/officeart/2005/8/layout/gear1"/>
    <dgm:cxn modelId="{F66210BD-DBD4-4C9F-A7CA-2BD46FD1D979}" srcId="{EA996DC7-7B00-40CC-8518-00E273D16333}" destId="{8E6D5AA0-7CF4-4CC3-96F6-2CB284F9FF87}" srcOrd="2" destOrd="0" parTransId="{195215CF-A2DF-4D1F-8067-0E1A20C644B5}" sibTransId="{AE156947-F67C-4F99-9109-9D6331FD7CD4}"/>
    <dgm:cxn modelId="{D95059C2-E018-4A37-AFA1-FC11F1DC93E3}" type="presOf" srcId="{CE9F977E-3693-48EC-87AC-504B4B1A88A5}" destId="{A2A459CF-4AD4-4893-9699-506A73426E74}" srcOrd="0" destOrd="0" presId="urn:microsoft.com/office/officeart/2005/8/layout/gear1"/>
    <dgm:cxn modelId="{943573CC-9656-41C1-80B8-CF85FEF83BAA}" type="presOf" srcId="{8E6D5AA0-7CF4-4CC3-96F6-2CB284F9FF87}" destId="{571C7630-6634-4331-9D81-5F91495D649B}" srcOrd="1" destOrd="0" presId="urn:microsoft.com/office/officeart/2005/8/layout/gear1"/>
    <dgm:cxn modelId="{A1F7EFCF-D537-40FE-94E7-9F59AC5CEB1D}" type="presOf" srcId="{B21B0491-2A42-44B2-8E35-B42D8B948A68}" destId="{2C803488-1CE9-47C7-933B-E1A921445205}" srcOrd="0" destOrd="0" presId="urn:microsoft.com/office/officeart/2005/8/layout/gear1"/>
    <dgm:cxn modelId="{0D0B34D5-27C3-4BF3-8C77-857DAAF67939}" type="presOf" srcId="{8E6D5AA0-7CF4-4CC3-96F6-2CB284F9FF87}" destId="{26C7B1B8-BFC7-4B60-A722-1115C67AA047}" srcOrd="3" destOrd="0" presId="urn:microsoft.com/office/officeart/2005/8/layout/gear1"/>
    <dgm:cxn modelId="{6F88E78D-7A46-456E-A8AF-8B799E4C3BAE}" type="presParOf" srcId="{F43E1E23-C0EA-4B4D-B8CC-6854C96420C0}" destId="{634AFEEE-E39F-4099-B8EE-1FBF4A8D3512}" srcOrd="0" destOrd="0" presId="urn:microsoft.com/office/officeart/2005/8/layout/gear1"/>
    <dgm:cxn modelId="{052A8F38-4FE9-4451-90F8-1D49276C92EB}" type="presParOf" srcId="{F43E1E23-C0EA-4B4D-B8CC-6854C96420C0}" destId="{764ADB59-A6E3-44C7-91DB-5F6427E7E8A4}" srcOrd="1" destOrd="0" presId="urn:microsoft.com/office/officeart/2005/8/layout/gear1"/>
    <dgm:cxn modelId="{FE9C9A84-F299-4ACC-AB17-611D43877581}" type="presParOf" srcId="{F43E1E23-C0EA-4B4D-B8CC-6854C96420C0}" destId="{B95B4850-3E17-423B-AB98-666C01BF2769}" srcOrd="2" destOrd="0" presId="urn:microsoft.com/office/officeart/2005/8/layout/gear1"/>
    <dgm:cxn modelId="{A7E9CEA9-68D0-430E-9074-49E4D203E88D}" type="presParOf" srcId="{F43E1E23-C0EA-4B4D-B8CC-6854C96420C0}" destId="{A2A459CF-4AD4-4893-9699-506A73426E74}" srcOrd="3" destOrd="0" presId="urn:microsoft.com/office/officeart/2005/8/layout/gear1"/>
    <dgm:cxn modelId="{70BA0A7C-579D-4877-BB89-21B8AC0E4FE4}" type="presParOf" srcId="{F43E1E23-C0EA-4B4D-B8CC-6854C96420C0}" destId="{02330D3E-5230-4FE3-BEDE-3B5D762CA24B}" srcOrd="4" destOrd="0" presId="urn:microsoft.com/office/officeart/2005/8/layout/gear1"/>
    <dgm:cxn modelId="{1F1D9ADD-2A44-43FC-BC3E-78CEB15E8874}" type="presParOf" srcId="{F43E1E23-C0EA-4B4D-B8CC-6854C96420C0}" destId="{DA891354-1916-4704-BE61-6163BE3EE079}" srcOrd="5" destOrd="0" presId="urn:microsoft.com/office/officeart/2005/8/layout/gear1"/>
    <dgm:cxn modelId="{95405088-CBA4-4BAA-B052-F700D32A7A9E}" type="presParOf" srcId="{F43E1E23-C0EA-4B4D-B8CC-6854C96420C0}" destId="{3BC847DB-936E-482D-8D31-216B90405436}" srcOrd="6" destOrd="0" presId="urn:microsoft.com/office/officeart/2005/8/layout/gear1"/>
    <dgm:cxn modelId="{89D725ED-584B-444D-88F2-3EAD6FA86A17}" type="presParOf" srcId="{F43E1E23-C0EA-4B4D-B8CC-6854C96420C0}" destId="{571C7630-6634-4331-9D81-5F91495D649B}" srcOrd="7" destOrd="0" presId="urn:microsoft.com/office/officeart/2005/8/layout/gear1"/>
    <dgm:cxn modelId="{A89741F8-226B-443E-A35B-C31E85D3DA97}" type="presParOf" srcId="{F43E1E23-C0EA-4B4D-B8CC-6854C96420C0}" destId="{CD05E92C-9B51-492C-B83E-703ECBBF15CC}" srcOrd="8" destOrd="0" presId="urn:microsoft.com/office/officeart/2005/8/layout/gear1"/>
    <dgm:cxn modelId="{47035225-C407-409C-A00C-9AC5B5B4D5B5}" type="presParOf" srcId="{F43E1E23-C0EA-4B4D-B8CC-6854C96420C0}" destId="{26C7B1B8-BFC7-4B60-A722-1115C67AA047}" srcOrd="9" destOrd="0" presId="urn:microsoft.com/office/officeart/2005/8/layout/gear1"/>
    <dgm:cxn modelId="{5E3A16E6-6F6D-4AA4-B804-C8AFE75A8149}" type="presParOf" srcId="{F43E1E23-C0EA-4B4D-B8CC-6854C96420C0}" destId="{3C812056-2919-4A91-9613-B8344207B03F}" srcOrd="10" destOrd="0" presId="urn:microsoft.com/office/officeart/2005/8/layout/gear1"/>
    <dgm:cxn modelId="{A686DEF2-D9CC-488E-989F-52A8C4B387C6}" type="presParOf" srcId="{F43E1E23-C0EA-4B4D-B8CC-6854C96420C0}" destId="{2C803488-1CE9-47C7-933B-E1A921445205}" srcOrd="11" destOrd="0" presId="urn:microsoft.com/office/officeart/2005/8/layout/gear1"/>
    <dgm:cxn modelId="{5AB7D905-437A-4127-A72D-17FC533C925E}" type="presParOf" srcId="{F43E1E23-C0EA-4B4D-B8CC-6854C96420C0}" destId="{61F6F792-BF56-417D-941B-D9E03A489700}"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15A86E-DDC3-4815-B8DB-97193E6B0A78}">
      <dsp:nvSpPr>
        <dsp:cNvPr id="0" name=""/>
        <dsp:cNvSpPr/>
      </dsp:nvSpPr>
      <dsp:spPr>
        <a:xfrm>
          <a:off x="6326" y="2499190"/>
          <a:ext cx="1427480" cy="8564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Journey</a:t>
          </a:r>
        </a:p>
      </dsp:txBody>
      <dsp:txXfrm>
        <a:off x="31412" y="2524276"/>
        <a:ext cx="1377308" cy="806316"/>
      </dsp:txXfrm>
    </dsp:sp>
    <dsp:sp modelId="{FCD94DA2-E130-4A6A-AE0F-31C426A6567A}">
      <dsp:nvSpPr>
        <dsp:cNvPr id="0" name=""/>
        <dsp:cNvSpPr/>
      </dsp:nvSpPr>
      <dsp:spPr>
        <a:xfrm>
          <a:off x="1467979" y="2885060"/>
          <a:ext cx="72446" cy="847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467979" y="2902010"/>
        <a:ext cx="50712" cy="50848"/>
      </dsp:txXfrm>
    </dsp:sp>
    <dsp:sp modelId="{405BD481-829B-405B-B95D-4A00961098BF}">
      <dsp:nvSpPr>
        <dsp:cNvPr id="0" name=""/>
        <dsp:cNvSpPr/>
      </dsp:nvSpPr>
      <dsp:spPr>
        <a:xfrm>
          <a:off x="1570498" y="2499190"/>
          <a:ext cx="1427480" cy="8564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Collaboration</a:t>
          </a:r>
        </a:p>
      </dsp:txBody>
      <dsp:txXfrm>
        <a:off x="1595584" y="2524276"/>
        <a:ext cx="1377308" cy="806316"/>
      </dsp:txXfrm>
    </dsp:sp>
    <dsp:sp modelId="{64477ACF-A0B9-4BDE-9CC6-E7BE109A27C4}">
      <dsp:nvSpPr>
        <dsp:cNvPr id="0" name=""/>
        <dsp:cNvSpPr/>
      </dsp:nvSpPr>
      <dsp:spPr>
        <a:xfrm>
          <a:off x="3032151" y="2885060"/>
          <a:ext cx="72446" cy="847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32151" y="2902010"/>
        <a:ext cx="50712" cy="50848"/>
      </dsp:txXfrm>
    </dsp:sp>
    <dsp:sp modelId="{44E2A6DA-1375-4046-A1DC-76EA49B66D87}">
      <dsp:nvSpPr>
        <dsp:cNvPr id="0" name=""/>
        <dsp:cNvSpPr/>
      </dsp:nvSpPr>
      <dsp:spPr>
        <a:xfrm>
          <a:off x="3134670" y="2499190"/>
          <a:ext cx="1427480" cy="8564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Skillset Development</a:t>
          </a:r>
        </a:p>
      </dsp:txBody>
      <dsp:txXfrm>
        <a:off x="3159756" y="2524276"/>
        <a:ext cx="1377308" cy="806316"/>
      </dsp:txXfrm>
    </dsp:sp>
    <dsp:sp modelId="{FBEB767E-B767-4971-A1C8-636E39685A3C}">
      <dsp:nvSpPr>
        <dsp:cNvPr id="0" name=""/>
        <dsp:cNvSpPr/>
      </dsp:nvSpPr>
      <dsp:spPr>
        <a:xfrm>
          <a:off x="4596323" y="2885060"/>
          <a:ext cx="72446" cy="847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596323" y="2902010"/>
        <a:ext cx="50712" cy="50848"/>
      </dsp:txXfrm>
    </dsp:sp>
    <dsp:sp modelId="{8CA431FF-18F8-4576-A117-39452FF67076}">
      <dsp:nvSpPr>
        <dsp:cNvPr id="0" name=""/>
        <dsp:cNvSpPr/>
      </dsp:nvSpPr>
      <dsp:spPr>
        <a:xfrm>
          <a:off x="4698841" y="2499190"/>
          <a:ext cx="1427480" cy="8564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Impact on Business</a:t>
          </a:r>
        </a:p>
      </dsp:txBody>
      <dsp:txXfrm>
        <a:off x="4723927" y="2524276"/>
        <a:ext cx="1377308" cy="806316"/>
      </dsp:txXfrm>
    </dsp:sp>
    <dsp:sp modelId="{D429FB2B-C8F8-451E-89AF-C9D96D4B4B89}">
      <dsp:nvSpPr>
        <dsp:cNvPr id="0" name=""/>
        <dsp:cNvSpPr/>
      </dsp:nvSpPr>
      <dsp:spPr>
        <a:xfrm>
          <a:off x="6161042" y="2885060"/>
          <a:ext cx="73606" cy="847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6161042" y="2902010"/>
        <a:ext cx="51524" cy="50848"/>
      </dsp:txXfrm>
    </dsp:sp>
    <dsp:sp modelId="{F6775B79-025A-424B-8461-2F60242A8C27}">
      <dsp:nvSpPr>
        <dsp:cNvPr id="0" name=""/>
        <dsp:cNvSpPr/>
      </dsp:nvSpPr>
      <dsp:spPr>
        <a:xfrm>
          <a:off x="6265203" y="2499190"/>
          <a:ext cx="1427480" cy="8564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Culture &amp; Values</a:t>
          </a:r>
          <a:endParaRPr lang="en-US" sz="1500" kern="1200" dirty="0"/>
        </a:p>
      </dsp:txBody>
      <dsp:txXfrm>
        <a:off x="6290289" y="2524276"/>
        <a:ext cx="1377308" cy="806316"/>
      </dsp:txXfrm>
    </dsp:sp>
    <dsp:sp modelId="{C1B1DEE0-9A18-48A5-9C98-1FF161FE9DF2}">
      <dsp:nvSpPr>
        <dsp:cNvPr id="0" name=""/>
        <dsp:cNvSpPr/>
      </dsp:nvSpPr>
      <dsp:spPr>
        <a:xfrm>
          <a:off x="7726856" y="2885060"/>
          <a:ext cx="72446" cy="847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726856" y="2902010"/>
        <a:ext cx="50712" cy="50848"/>
      </dsp:txXfrm>
    </dsp:sp>
    <dsp:sp modelId="{62FCE824-AAAA-4A97-BC18-EA89F8C2E37E}">
      <dsp:nvSpPr>
        <dsp:cNvPr id="0" name=""/>
        <dsp:cNvSpPr/>
      </dsp:nvSpPr>
      <dsp:spPr>
        <a:xfrm>
          <a:off x="7829375" y="2499190"/>
          <a:ext cx="1427480" cy="8564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Key Takeaways</a:t>
          </a:r>
        </a:p>
      </dsp:txBody>
      <dsp:txXfrm>
        <a:off x="7854461" y="2524276"/>
        <a:ext cx="1377308" cy="806316"/>
      </dsp:txXfrm>
    </dsp:sp>
    <dsp:sp modelId="{4C0D13CE-C2B9-4225-8E20-109520FA3608}">
      <dsp:nvSpPr>
        <dsp:cNvPr id="0" name=""/>
        <dsp:cNvSpPr/>
      </dsp:nvSpPr>
      <dsp:spPr>
        <a:xfrm>
          <a:off x="9291028" y="2885060"/>
          <a:ext cx="72446" cy="847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9291028" y="2902010"/>
        <a:ext cx="50712" cy="50848"/>
      </dsp:txXfrm>
    </dsp:sp>
    <dsp:sp modelId="{DF39138E-4F7F-46B3-A832-4E437E0B4D5F}">
      <dsp:nvSpPr>
        <dsp:cNvPr id="0" name=""/>
        <dsp:cNvSpPr/>
      </dsp:nvSpPr>
      <dsp:spPr>
        <a:xfrm>
          <a:off x="9393547" y="2499190"/>
          <a:ext cx="1427480" cy="8564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Future Aspirations</a:t>
          </a:r>
          <a:endParaRPr lang="en-US" sz="1500" kern="1200" dirty="0"/>
        </a:p>
      </dsp:txBody>
      <dsp:txXfrm>
        <a:off x="9418633" y="2524276"/>
        <a:ext cx="1377308" cy="8063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4AFEEE-E39F-4099-B8EE-1FBF4A8D3512}">
      <dsp:nvSpPr>
        <dsp:cNvPr id="0" name=""/>
        <dsp:cNvSpPr/>
      </dsp:nvSpPr>
      <dsp:spPr>
        <a:xfrm>
          <a:off x="3793066" y="2438400"/>
          <a:ext cx="2980266" cy="2980266"/>
        </a:xfrm>
        <a:prstGeom prst="gear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December</a:t>
          </a:r>
        </a:p>
      </dsp:txBody>
      <dsp:txXfrm>
        <a:off x="4392232" y="3136513"/>
        <a:ext cx="1781934" cy="1531918"/>
      </dsp:txXfrm>
    </dsp:sp>
    <dsp:sp modelId="{A2A459CF-4AD4-4893-9699-506A73426E74}">
      <dsp:nvSpPr>
        <dsp:cNvPr id="0" name=""/>
        <dsp:cNvSpPr/>
      </dsp:nvSpPr>
      <dsp:spPr>
        <a:xfrm>
          <a:off x="2059093" y="1733973"/>
          <a:ext cx="2167466" cy="2167466"/>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August</a:t>
          </a:r>
        </a:p>
      </dsp:txBody>
      <dsp:txXfrm>
        <a:off x="2604759" y="2282937"/>
        <a:ext cx="1076134" cy="1069538"/>
      </dsp:txXfrm>
    </dsp:sp>
    <dsp:sp modelId="{3BC847DB-936E-482D-8D31-216B90405436}">
      <dsp:nvSpPr>
        <dsp:cNvPr id="0" name=""/>
        <dsp:cNvSpPr/>
      </dsp:nvSpPr>
      <dsp:spPr>
        <a:xfrm rot="20700000">
          <a:off x="3273095" y="238642"/>
          <a:ext cx="2123675" cy="2123675"/>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June</a:t>
          </a:r>
        </a:p>
      </dsp:txBody>
      <dsp:txXfrm rot="-20700000">
        <a:off x="3738879" y="704426"/>
        <a:ext cx="1192106" cy="1192106"/>
      </dsp:txXfrm>
    </dsp:sp>
    <dsp:sp modelId="{3C812056-2919-4A91-9613-B8344207B03F}">
      <dsp:nvSpPr>
        <dsp:cNvPr id="0" name=""/>
        <dsp:cNvSpPr/>
      </dsp:nvSpPr>
      <dsp:spPr>
        <a:xfrm>
          <a:off x="3577577" y="1980864"/>
          <a:ext cx="3814741" cy="3814741"/>
        </a:xfrm>
        <a:prstGeom prst="circularArrow">
          <a:avLst>
            <a:gd name="adj1" fmla="val 4688"/>
            <a:gd name="adj2" fmla="val 299029"/>
            <a:gd name="adj3" fmla="val 2539295"/>
            <a:gd name="adj4" fmla="val 15812321"/>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C803488-1CE9-47C7-933B-E1A921445205}">
      <dsp:nvSpPr>
        <dsp:cNvPr id="0" name=""/>
        <dsp:cNvSpPr/>
      </dsp:nvSpPr>
      <dsp:spPr>
        <a:xfrm>
          <a:off x="1675238" y="1249140"/>
          <a:ext cx="2771648" cy="2771648"/>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1F6F792-BF56-417D-941B-D9E03A489700}">
      <dsp:nvSpPr>
        <dsp:cNvPr id="0" name=""/>
        <dsp:cNvSpPr/>
      </dsp:nvSpPr>
      <dsp:spPr>
        <a:xfrm>
          <a:off x="2781867" y="-231776"/>
          <a:ext cx="2988394" cy="2988394"/>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4E423C-5429-5909-1D55-0701043DE62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6A57641B-BA1D-BDAB-204F-AB50CD787A2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A45D668-40FC-6507-4D52-1626A80FC7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56B8C73-75F1-4D35-9730-03CB03FEEF59}" type="slidenum">
              <a:rPr lang="en-US" smtClean="0"/>
              <a:t>‹#›</a:t>
            </a:fld>
            <a:endParaRPr lang="en-US"/>
          </a:p>
        </p:txBody>
      </p:sp>
    </p:spTree>
    <p:extLst>
      <p:ext uri="{BB962C8B-B14F-4D97-AF65-F5344CB8AC3E}">
        <p14:creationId xmlns:p14="http://schemas.microsoft.com/office/powerpoint/2010/main" val="8738090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A01006-332E-4745-976D-7BA3DC627D01}" type="datetimeFigureOut">
              <a:rPr lang="en-US" smtClean="0"/>
              <a:t>8/18/26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3A9AEB-0AEC-4619-9F54-1C01789DF5B7}" type="slidenum">
              <a:rPr lang="en-US" smtClean="0"/>
              <a:t>‹#›</a:t>
            </a:fld>
            <a:endParaRPr lang="en-US"/>
          </a:p>
        </p:txBody>
      </p:sp>
    </p:spTree>
    <p:extLst>
      <p:ext uri="{BB962C8B-B14F-4D97-AF65-F5344CB8AC3E}">
        <p14:creationId xmlns:p14="http://schemas.microsoft.com/office/powerpoint/2010/main" val="2842779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3A9AEB-0AEC-4619-9F54-1C01789DF5B7}" type="slidenum">
              <a:rPr lang="en-US" smtClean="0"/>
              <a:t>1</a:t>
            </a:fld>
            <a:endParaRPr lang="en-US"/>
          </a:p>
        </p:txBody>
      </p:sp>
    </p:spTree>
    <p:extLst>
      <p:ext uri="{BB962C8B-B14F-4D97-AF65-F5344CB8AC3E}">
        <p14:creationId xmlns:p14="http://schemas.microsoft.com/office/powerpoint/2010/main" val="594979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3A9AEB-0AEC-4619-9F54-1C01789DF5B7}" type="slidenum">
              <a:rPr lang="en-US" smtClean="0"/>
              <a:t>4</a:t>
            </a:fld>
            <a:endParaRPr lang="en-US" dirty="0"/>
          </a:p>
        </p:txBody>
      </p:sp>
    </p:spTree>
    <p:extLst>
      <p:ext uri="{BB962C8B-B14F-4D97-AF65-F5344CB8AC3E}">
        <p14:creationId xmlns:p14="http://schemas.microsoft.com/office/powerpoint/2010/main" val="3376600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Bef>
                <a:spcPts val="300"/>
              </a:spcBef>
              <a:spcAft>
                <a:spcPts val="300"/>
              </a:spcAft>
              <a:buFont typeface="Arial" panose="020B0604020202020204" pitchFamily="34" charset="0"/>
              <a:buChar char="•"/>
            </a:pPr>
            <a:r>
              <a:rPr lang="en-US" b="1" dirty="0">
                <a:solidFill>
                  <a:schemeClr val="bg1"/>
                </a:solidFill>
                <a:latin typeface="Ubuntu" panose="020B0504030602030204" pitchFamily="34" charset="0"/>
              </a:rPr>
              <a:t>Healthcare Track</a:t>
            </a:r>
            <a:r>
              <a:rPr lang="en-US" dirty="0">
                <a:solidFill>
                  <a:schemeClr val="bg1"/>
                </a:solidFill>
                <a:latin typeface="Ubuntu" panose="020B0504030602030204" pitchFamily="34" charset="0"/>
              </a:rPr>
              <a:t>: Explore marketing or sales roles at leading companies such as Eli Lilly, Pfizer, Abbott, or similar innovators</a:t>
            </a:r>
          </a:p>
          <a:p>
            <a:pPr marL="285750" indent="-285750">
              <a:spcBef>
                <a:spcPts val="300"/>
              </a:spcBef>
              <a:spcAft>
                <a:spcPts val="300"/>
              </a:spcAft>
              <a:buFont typeface="Arial" panose="020B0604020202020204" pitchFamily="34" charset="0"/>
              <a:buChar char="•"/>
            </a:pPr>
            <a:r>
              <a:rPr lang="en-US" b="1" dirty="0">
                <a:solidFill>
                  <a:schemeClr val="bg1"/>
                </a:solidFill>
                <a:latin typeface="Ubuntu" panose="020B0504030602030204" pitchFamily="34" charset="0"/>
              </a:rPr>
              <a:t>Sports Track</a:t>
            </a:r>
            <a:r>
              <a:rPr lang="en-US" dirty="0">
                <a:solidFill>
                  <a:schemeClr val="bg1"/>
                </a:solidFill>
                <a:latin typeface="Ubuntu" panose="020B0504030602030204" pitchFamily="34" charset="0"/>
              </a:rPr>
              <a:t>: Pursue marketing, partnerships, or brand strategy roles with professional Basketball, Football, or Soccer teams as those are the sports I am highly passionate about</a:t>
            </a:r>
          </a:p>
          <a:p>
            <a:pPr marL="285750" indent="-285750">
              <a:spcBef>
                <a:spcPts val="300"/>
              </a:spcBef>
              <a:spcAft>
                <a:spcPts val="300"/>
              </a:spcAft>
              <a:buFont typeface="Arial" panose="020B0604020202020204" pitchFamily="34" charset="0"/>
              <a:buChar char="•"/>
            </a:pPr>
            <a:r>
              <a:rPr lang="en-US" b="1" dirty="0">
                <a:solidFill>
                  <a:schemeClr val="bg1"/>
                </a:solidFill>
                <a:latin typeface="Ubuntu" panose="020B0504030602030204" pitchFamily="34" charset="0"/>
              </a:rPr>
              <a:t>Purpose-Driven Growth</a:t>
            </a:r>
            <a:r>
              <a:rPr lang="en-US" dirty="0">
                <a:solidFill>
                  <a:schemeClr val="bg1"/>
                </a:solidFill>
                <a:latin typeface="Ubuntu" panose="020B0504030602030204" pitchFamily="34" charset="0"/>
              </a:rPr>
              <a:t>: Aim to work in an environment where I can contribute to impactful products or fan experiences</a:t>
            </a:r>
          </a:p>
          <a:p>
            <a:pPr marL="285750" indent="-285750">
              <a:spcBef>
                <a:spcPts val="300"/>
              </a:spcBef>
              <a:spcAft>
                <a:spcPts val="300"/>
              </a:spcAft>
              <a:buFont typeface="Arial" panose="020B0604020202020204" pitchFamily="34" charset="0"/>
              <a:buChar char="•"/>
            </a:pPr>
            <a:r>
              <a:rPr lang="en-US" b="1" dirty="0">
                <a:solidFill>
                  <a:schemeClr val="bg1"/>
                </a:solidFill>
                <a:latin typeface="Ubuntu" panose="020B0504030602030204" pitchFamily="34" charset="0"/>
              </a:rPr>
              <a:t>Long-Term Vision</a:t>
            </a:r>
            <a:r>
              <a:rPr lang="en-US" dirty="0">
                <a:solidFill>
                  <a:schemeClr val="bg1"/>
                </a:solidFill>
                <a:latin typeface="Ubuntu" panose="020B0504030602030204" pitchFamily="34" charset="0"/>
              </a:rPr>
              <a:t>: Grow in a strategic role where I can help lead campaigns, strengthen brand engagement, and support meaningful community or consumer impact</a:t>
            </a:r>
          </a:p>
          <a:p>
            <a:endParaRPr lang="en-US" dirty="0"/>
          </a:p>
        </p:txBody>
      </p:sp>
      <p:sp>
        <p:nvSpPr>
          <p:cNvPr id="4" name="Slide Number Placeholder 3"/>
          <p:cNvSpPr>
            <a:spLocks noGrp="1"/>
          </p:cNvSpPr>
          <p:nvPr>
            <p:ph type="sldNum" sz="quarter" idx="5"/>
          </p:nvPr>
        </p:nvSpPr>
        <p:spPr/>
        <p:txBody>
          <a:bodyPr/>
          <a:lstStyle/>
          <a:p>
            <a:fld id="{E33A9AEB-0AEC-4619-9F54-1C01789DF5B7}" type="slidenum">
              <a:rPr lang="en-US" smtClean="0"/>
              <a:t>9</a:t>
            </a:fld>
            <a:endParaRPr lang="en-US"/>
          </a:p>
        </p:txBody>
      </p:sp>
    </p:spTree>
    <p:extLst>
      <p:ext uri="{BB962C8B-B14F-4D97-AF65-F5344CB8AC3E}">
        <p14:creationId xmlns:p14="http://schemas.microsoft.com/office/powerpoint/2010/main" val="3152387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6.emf"/><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emf"/><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6.emf"/><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6.emf"/><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6.emf"/><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6.emf"/><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35.jpeg"/><Relationship Id="rId1" Type="http://schemas.openxmlformats.org/officeDocument/2006/relationships/slideMaster" Target="../slideMasters/slideMaster13.xml"/></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3.emf"/><Relationship Id="rId7" Type="http://schemas.openxmlformats.org/officeDocument/2006/relationships/image" Target="../media/image37.png"/><Relationship Id="rId2" Type="http://schemas.openxmlformats.org/officeDocument/2006/relationships/image" Target="../media/image12.png"/><Relationship Id="rId1" Type="http://schemas.openxmlformats.org/officeDocument/2006/relationships/slideMaster" Target="../slideMasters/slideMaster13.xml"/><Relationship Id="rId6" Type="http://schemas.openxmlformats.org/officeDocument/2006/relationships/image" Target="../media/image36.svg"/><Relationship Id="rId5" Type="http://schemas.openxmlformats.org/officeDocument/2006/relationships/image" Target="../media/image15.emf"/><Relationship Id="rId4" Type="http://schemas.openxmlformats.org/officeDocument/2006/relationships/image" Target="../media/image14.emf"/><Relationship Id="rId9" Type="http://schemas.openxmlformats.org/officeDocument/2006/relationships/image" Target="../media/image6.emf"/></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emf"/><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16.svg"/><Relationship Id="rId5" Type="http://schemas.openxmlformats.org/officeDocument/2006/relationships/image" Target="../media/image15.emf"/><Relationship Id="rId4" Type="http://schemas.openxmlformats.org/officeDocument/2006/relationships/image" Target="../media/image14.emf"/><Relationship Id="rId9" Type="http://schemas.openxmlformats.org/officeDocument/2006/relationships/image" Target="../media/image6.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amp;H Main Tit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7525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amp;H Layout 2">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1D00D922-AABF-3F87-4476-F9DAF7C7D702}"/>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4" name="Text Placeholder 4">
            <a:extLst>
              <a:ext uri="{FF2B5EF4-FFF2-40B4-BE49-F238E27FC236}">
                <a16:creationId xmlns:a16="http://schemas.microsoft.com/office/drawing/2014/main" id="{3976CBE7-1664-4DB8-2E9D-D0FAD6C7AA16}"/>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2868600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amp;H Layout 3">
    <p:spTree>
      <p:nvGrpSpPr>
        <p:cNvPr id="1" name=""/>
        <p:cNvGrpSpPr/>
        <p:nvPr/>
      </p:nvGrpSpPr>
      <p:grpSpPr>
        <a:xfrm>
          <a:off x="0" y="0"/>
          <a:ext cx="0" cy="0"/>
          <a:chOff x="0" y="0"/>
          <a:chExt cx="0" cy="0"/>
        </a:xfrm>
      </p:grpSpPr>
      <p:sp>
        <p:nvSpPr>
          <p:cNvPr id="2" name="Round Single Corner of Rectangle 1">
            <a:extLst>
              <a:ext uri="{FF2B5EF4-FFF2-40B4-BE49-F238E27FC236}">
                <a16:creationId xmlns:a16="http://schemas.microsoft.com/office/drawing/2014/main" id="{C5C62164-6633-6CA8-AFC4-56E137CE5A2E}"/>
              </a:ext>
            </a:extLst>
          </p:cNvPr>
          <p:cNvSpPr/>
          <p:nvPr userDrawn="1"/>
        </p:nvSpPr>
        <p:spPr>
          <a:xfrm flipV="1">
            <a:off x="-9098" y="512763"/>
            <a:ext cx="11591498" cy="5811836"/>
          </a:xfrm>
          <a:prstGeom prst="round1Rect">
            <a:avLst>
              <a:gd name="adj" fmla="val 22486"/>
            </a:avLst>
          </a:prstGeom>
          <a:gradFill>
            <a:gsLst>
              <a:gs pos="50000">
                <a:srgbClr val="076284"/>
              </a:gs>
              <a:gs pos="0">
                <a:srgbClr val="004D67"/>
              </a:gs>
              <a:gs pos="100000">
                <a:srgbClr val="0E8BBB"/>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5" name="Picture 4">
            <a:extLst>
              <a:ext uri="{FF2B5EF4-FFF2-40B4-BE49-F238E27FC236}">
                <a16:creationId xmlns:a16="http://schemas.microsoft.com/office/drawing/2014/main" id="{0EA7CD5F-B257-0395-C5B6-9B0E54843FCD}"/>
              </a:ext>
            </a:extLst>
          </p:cNvPr>
          <p:cNvPicPr>
            <a:picLocks noChangeAspect="1"/>
          </p:cNvPicPr>
          <p:nvPr userDrawn="1"/>
        </p:nvPicPr>
        <p:blipFill>
          <a:blip r:embed="rId2">
            <a:alphaModFix amt="7000"/>
          </a:blip>
          <a:stretch>
            <a:fillRect/>
          </a:stretch>
        </p:blipFill>
        <p:spPr>
          <a:xfrm>
            <a:off x="-11880850" y="1301750"/>
            <a:ext cx="25399352" cy="5696296"/>
          </a:xfrm>
          <a:prstGeom prst="rect">
            <a:avLst/>
          </a:prstGeom>
        </p:spPr>
      </p:pic>
      <p:sp>
        <p:nvSpPr>
          <p:cNvPr id="4" name="Text Placeholder 4">
            <a:extLst>
              <a:ext uri="{FF2B5EF4-FFF2-40B4-BE49-F238E27FC236}">
                <a16:creationId xmlns:a16="http://schemas.microsoft.com/office/drawing/2014/main" id="{989AB2F8-4B4D-DFC6-2A23-B57E31F9CDE9}"/>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6" name="Text Placeholder 4">
            <a:extLst>
              <a:ext uri="{FF2B5EF4-FFF2-40B4-BE49-F238E27FC236}">
                <a16:creationId xmlns:a16="http://schemas.microsoft.com/office/drawing/2014/main" id="{77CE68F9-CCBC-3989-591A-45306FB3B987}"/>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21477973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wisse Title Layout">
    <p:spTree>
      <p:nvGrpSpPr>
        <p:cNvPr id="1" name=""/>
        <p:cNvGrpSpPr/>
        <p:nvPr/>
      </p:nvGrpSpPr>
      <p:grpSpPr>
        <a:xfrm>
          <a:off x="0" y="0"/>
          <a:ext cx="0" cy="0"/>
          <a:chOff x="0" y="0"/>
          <a:chExt cx="0" cy="0"/>
        </a:xfrm>
      </p:grpSpPr>
      <p:sp>
        <p:nvSpPr>
          <p:cNvPr id="5" name="Round Single Corner of Rectangle 4">
            <a:extLst>
              <a:ext uri="{FF2B5EF4-FFF2-40B4-BE49-F238E27FC236}">
                <a16:creationId xmlns:a16="http://schemas.microsoft.com/office/drawing/2014/main" id="{120E284F-F9B3-5198-FF10-F649C8C4DA5C}"/>
              </a:ext>
            </a:extLst>
          </p:cNvPr>
          <p:cNvSpPr/>
          <p:nvPr userDrawn="1"/>
        </p:nvSpPr>
        <p:spPr>
          <a:xfrm flipV="1">
            <a:off x="-1" y="512763"/>
            <a:ext cx="6787317" cy="5811836"/>
          </a:xfrm>
          <a:prstGeom prst="round1Rect">
            <a:avLst>
              <a:gd name="adj" fmla="val 0"/>
            </a:avLst>
          </a:prstGeom>
          <a:gradFill>
            <a:gsLst>
              <a:gs pos="0">
                <a:srgbClr val="831C20"/>
              </a:gs>
              <a:gs pos="100000">
                <a:srgbClr val="D83C3D"/>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a:extLst>
              <a:ext uri="{FF2B5EF4-FFF2-40B4-BE49-F238E27FC236}">
                <a16:creationId xmlns:a16="http://schemas.microsoft.com/office/drawing/2014/main" id="{801B1967-3B21-43DE-7F3A-ADAE754B2D4E}"/>
              </a:ext>
            </a:extLst>
          </p:cNvPr>
          <p:cNvPicPr>
            <a:picLocks noChangeAspect="1"/>
          </p:cNvPicPr>
          <p:nvPr userDrawn="1"/>
        </p:nvPicPr>
        <p:blipFill>
          <a:blip r:embed="rId2">
            <a:alphaModFix amt="7000"/>
          </a:blip>
          <a:stretch>
            <a:fillRect/>
          </a:stretch>
        </p:blipFill>
        <p:spPr>
          <a:xfrm>
            <a:off x="-11887200" y="1295400"/>
            <a:ext cx="25399352" cy="5696296"/>
          </a:xfrm>
          <a:prstGeom prst="rect">
            <a:avLst/>
          </a:prstGeom>
        </p:spPr>
      </p:pic>
      <p:sp>
        <p:nvSpPr>
          <p:cNvPr id="3" name="Round Single Corner of Rectangle 2">
            <a:extLst>
              <a:ext uri="{FF2B5EF4-FFF2-40B4-BE49-F238E27FC236}">
                <a16:creationId xmlns:a16="http://schemas.microsoft.com/office/drawing/2014/main" id="{1EF020EB-8259-A523-360B-454A4B9D198E}"/>
              </a:ext>
            </a:extLst>
          </p:cNvPr>
          <p:cNvSpPr/>
          <p:nvPr userDrawn="1"/>
        </p:nvSpPr>
        <p:spPr>
          <a:xfrm rot="10800000" flipH="1">
            <a:off x="6787317" y="512762"/>
            <a:ext cx="4795083" cy="5811837"/>
          </a:xfrm>
          <a:prstGeom prst="round1Rect">
            <a:avLst>
              <a:gd name="adj" fmla="val 26502"/>
            </a:avLst>
          </a:prstGeom>
          <a:blipFill dpi="0" rotWithShape="0">
            <a:blip r:embed="rId3" cstate="screen">
              <a:extLst>
                <a:ext uri="{28A0092B-C50C-407E-A947-70E740481C1C}">
                  <a14:useLocalDpi xmlns:a14="http://schemas.microsoft.com/office/drawing/2010/main"/>
                </a:ext>
              </a:extLst>
            </a:blip>
            <a:srcRect/>
            <a:stretch>
              <a:fillRect l="-81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itle 7">
            <a:extLst>
              <a:ext uri="{FF2B5EF4-FFF2-40B4-BE49-F238E27FC236}">
                <a16:creationId xmlns:a16="http://schemas.microsoft.com/office/drawing/2014/main" id="{32246E2F-1A28-6102-7B97-24C8122703D6}"/>
              </a:ext>
            </a:extLst>
          </p:cNvPr>
          <p:cNvSpPr>
            <a:spLocks noGrp="1"/>
          </p:cNvSpPr>
          <p:nvPr>
            <p:ph type="title" hasCustomPrompt="1"/>
          </p:nvPr>
        </p:nvSpPr>
        <p:spPr>
          <a:xfrm>
            <a:off x="968363" y="512762"/>
            <a:ext cx="4487916" cy="5825671"/>
          </a:xfrm>
          <a:prstGeom prst="rect">
            <a:avLst/>
          </a:prstGeom>
        </p:spPr>
        <p:txBody>
          <a:bodyPr anchor="ctr"/>
          <a:lstStyle>
            <a:lvl1pPr algn="r">
              <a:defRPr sz="2800">
                <a:solidFill>
                  <a:schemeClr val="bg1"/>
                </a:solidFill>
                <a:latin typeface="Ubuntu" panose="020B0504030602030204" pitchFamily="34" charset="0"/>
              </a:defRPr>
            </a:lvl1pPr>
          </a:lstStyle>
          <a:p>
            <a:r>
              <a:rPr lang="en-GB" dirty="0"/>
              <a:t>Title slide style</a:t>
            </a:r>
            <a:endParaRPr lang="en-US" dirty="0"/>
          </a:p>
        </p:txBody>
      </p:sp>
      <p:sp>
        <p:nvSpPr>
          <p:cNvPr id="7" name="Text Placeholder 4">
            <a:extLst>
              <a:ext uri="{FF2B5EF4-FFF2-40B4-BE49-F238E27FC236}">
                <a16:creationId xmlns:a16="http://schemas.microsoft.com/office/drawing/2014/main" id="{232B30C4-3AA0-4A44-59C6-3B489DF2E493}"/>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9" name="Text Placeholder 4">
            <a:extLst>
              <a:ext uri="{FF2B5EF4-FFF2-40B4-BE49-F238E27FC236}">
                <a16:creationId xmlns:a16="http://schemas.microsoft.com/office/drawing/2014/main" id="{DB780D0A-235A-5EC5-BB26-CB41875412E7}"/>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1741980126"/>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wisse Theme Layout 1">
    <p:spTree>
      <p:nvGrpSpPr>
        <p:cNvPr id="1" name=""/>
        <p:cNvGrpSpPr/>
        <p:nvPr/>
      </p:nvGrpSpPr>
      <p:grpSpPr>
        <a:xfrm>
          <a:off x="0" y="0"/>
          <a:ext cx="0" cy="0"/>
          <a:chOff x="0" y="0"/>
          <a:chExt cx="0" cy="0"/>
        </a:xfrm>
      </p:grpSpPr>
      <p:sp>
        <p:nvSpPr>
          <p:cNvPr id="5" name="Round Single Corner of Rectangle 4">
            <a:extLst>
              <a:ext uri="{FF2B5EF4-FFF2-40B4-BE49-F238E27FC236}">
                <a16:creationId xmlns:a16="http://schemas.microsoft.com/office/drawing/2014/main" id="{120E284F-F9B3-5198-FF10-F649C8C4DA5C}"/>
              </a:ext>
            </a:extLst>
          </p:cNvPr>
          <p:cNvSpPr/>
          <p:nvPr userDrawn="1"/>
        </p:nvSpPr>
        <p:spPr>
          <a:xfrm flipV="1">
            <a:off x="-1" y="512763"/>
            <a:ext cx="6787317" cy="5811836"/>
          </a:xfrm>
          <a:prstGeom prst="round1Rect">
            <a:avLst>
              <a:gd name="adj" fmla="val 0"/>
            </a:avLst>
          </a:prstGeom>
          <a:gradFill>
            <a:gsLst>
              <a:gs pos="0">
                <a:srgbClr val="831C20"/>
              </a:gs>
              <a:gs pos="100000">
                <a:srgbClr val="D83C3D"/>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a:extLst>
              <a:ext uri="{FF2B5EF4-FFF2-40B4-BE49-F238E27FC236}">
                <a16:creationId xmlns:a16="http://schemas.microsoft.com/office/drawing/2014/main" id="{801B1967-3B21-43DE-7F3A-ADAE754B2D4E}"/>
              </a:ext>
            </a:extLst>
          </p:cNvPr>
          <p:cNvPicPr>
            <a:picLocks noChangeAspect="1"/>
          </p:cNvPicPr>
          <p:nvPr userDrawn="1"/>
        </p:nvPicPr>
        <p:blipFill>
          <a:blip r:embed="rId2">
            <a:alphaModFix amt="7000"/>
          </a:blip>
          <a:stretch>
            <a:fillRect/>
          </a:stretch>
        </p:blipFill>
        <p:spPr>
          <a:xfrm>
            <a:off x="-11887200" y="1295400"/>
            <a:ext cx="25399352" cy="5696296"/>
          </a:xfrm>
          <a:prstGeom prst="rect">
            <a:avLst/>
          </a:prstGeom>
        </p:spPr>
      </p:pic>
      <p:sp>
        <p:nvSpPr>
          <p:cNvPr id="4" name="Text Placeholder 4">
            <a:extLst>
              <a:ext uri="{FF2B5EF4-FFF2-40B4-BE49-F238E27FC236}">
                <a16:creationId xmlns:a16="http://schemas.microsoft.com/office/drawing/2014/main" id="{D20C020E-AAE7-F97C-DBFA-770DB22D11A3}"/>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6" name="Text Placeholder 4">
            <a:extLst>
              <a:ext uri="{FF2B5EF4-FFF2-40B4-BE49-F238E27FC236}">
                <a16:creationId xmlns:a16="http://schemas.microsoft.com/office/drawing/2014/main" id="{ABAF1483-9C25-4A4F-865E-2EF10C441764}"/>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2617048918"/>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wisse Layout 1">
    <p:spTree>
      <p:nvGrpSpPr>
        <p:cNvPr id="1" name=""/>
        <p:cNvGrpSpPr/>
        <p:nvPr/>
      </p:nvGrpSpPr>
      <p:grpSpPr>
        <a:xfrm>
          <a:off x="0" y="0"/>
          <a:ext cx="0" cy="0"/>
          <a:chOff x="0" y="0"/>
          <a:chExt cx="0" cy="0"/>
        </a:xfrm>
      </p:grpSpPr>
      <p:sp>
        <p:nvSpPr>
          <p:cNvPr id="4" name="Round Single Corner of Rectangle 3">
            <a:extLst>
              <a:ext uri="{FF2B5EF4-FFF2-40B4-BE49-F238E27FC236}">
                <a16:creationId xmlns:a16="http://schemas.microsoft.com/office/drawing/2014/main" id="{FE3D3D82-4DB1-821A-8541-59BFF872718A}"/>
              </a:ext>
            </a:extLst>
          </p:cNvPr>
          <p:cNvSpPr/>
          <p:nvPr userDrawn="1"/>
        </p:nvSpPr>
        <p:spPr>
          <a:xfrm flipV="1">
            <a:off x="4795082" y="512763"/>
            <a:ext cx="6787317" cy="5811836"/>
          </a:xfrm>
          <a:prstGeom prst="round1Rect">
            <a:avLst>
              <a:gd name="adj" fmla="val 22273"/>
            </a:avLst>
          </a:prstGeom>
          <a:gradFill>
            <a:gsLst>
              <a:gs pos="0">
                <a:srgbClr val="831C20"/>
              </a:gs>
              <a:gs pos="100000">
                <a:srgbClr val="D83C3D"/>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 Placeholder 4">
            <a:extLst>
              <a:ext uri="{FF2B5EF4-FFF2-40B4-BE49-F238E27FC236}">
                <a16:creationId xmlns:a16="http://schemas.microsoft.com/office/drawing/2014/main" id="{BA5883BF-2856-0FD0-FD9E-54C41E2C02B9}"/>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7" name="Text Placeholder 4">
            <a:extLst>
              <a:ext uri="{FF2B5EF4-FFF2-40B4-BE49-F238E27FC236}">
                <a16:creationId xmlns:a16="http://schemas.microsoft.com/office/drawing/2014/main" id="{41723BFC-6A53-0E25-C061-3AC700D785F0}"/>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3121728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wisse Layout 2">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170C53D-7541-C2EC-D41C-7EDDE1229522}"/>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6" name="Text Placeholder 4">
            <a:extLst>
              <a:ext uri="{FF2B5EF4-FFF2-40B4-BE49-F238E27FC236}">
                <a16:creationId xmlns:a16="http://schemas.microsoft.com/office/drawing/2014/main" id="{4275E8A1-57FD-D0FD-8DE0-ABEBAFA5A6BD}"/>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12371326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wisse Layout 3">
    <p:spTree>
      <p:nvGrpSpPr>
        <p:cNvPr id="1" name=""/>
        <p:cNvGrpSpPr/>
        <p:nvPr/>
      </p:nvGrpSpPr>
      <p:grpSpPr>
        <a:xfrm>
          <a:off x="0" y="0"/>
          <a:ext cx="0" cy="0"/>
          <a:chOff x="0" y="0"/>
          <a:chExt cx="0" cy="0"/>
        </a:xfrm>
      </p:grpSpPr>
      <p:sp>
        <p:nvSpPr>
          <p:cNvPr id="7" name="Round Single Corner of Rectangle 6">
            <a:extLst>
              <a:ext uri="{FF2B5EF4-FFF2-40B4-BE49-F238E27FC236}">
                <a16:creationId xmlns:a16="http://schemas.microsoft.com/office/drawing/2014/main" id="{8C4143F2-9054-8A19-C201-C5622DF05B3B}"/>
              </a:ext>
            </a:extLst>
          </p:cNvPr>
          <p:cNvSpPr/>
          <p:nvPr userDrawn="1"/>
        </p:nvSpPr>
        <p:spPr>
          <a:xfrm flipV="1">
            <a:off x="0" y="512763"/>
            <a:ext cx="11582400" cy="5811836"/>
          </a:xfrm>
          <a:prstGeom prst="round1Rect">
            <a:avLst>
              <a:gd name="adj" fmla="val 22273"/>
            </a:avLst>
          </a:prstGeom>
          <a:gradFill>
            <a:gsLst>
              <a:gs pos="0">
                <a:srgbClr val="831C20"/>
              </a:gs>
              <a:gs pos="100000">
                <a:srgbClr val="D83C3D"/>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 Placeholder 4">
            <a:extLst>
              <a:ext uri="{FF2B5EF4-FFF2-40B4-BE49-F238E27FC236}">
                <a16:creationId xmlns:a16="http://schemas.microsoft.com/office/drawing/2014/main" id="{624ABD68-F4FA-5866-ACF4-C5FB9D01DC70}"/>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5" name="Text Placeholder 4">
            <a:extLst>
              <a:ext uri="{FF2B5EF4-FFF2-40B4-BE49-F238E27FC236}">
                <a16:creationId xmlns:a16="http://schemas.microsoft.com/office/drawing/2014/main" id="{D7AB3D16-D961-6916-FFED-70EA904B3BAD}"/>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437497482"/>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iostime Title Layout">
    <p:spTree>
      <p:nvGrpSpPr>
        <p:cNvPr id="1" name=""/>
        <p:cNvGrpSpPr/>
        <p:nvPr/>
      </p:nvGrpSpPr>
      <p:grpSpPr>
        <a:xfrm>
          <a:off x="0" y="0"/>
          <a:ext cx="0" cy="0"/>
          <a:chOff x="0" y="0"/>
          <a:chExt cx="0" cy="0"/>
        </a:xfrm>
      </p:grpSpPr>
      <p:sp>
        <p:nvSpPr>
          <p:cNvPr id="4" name="Round Single Corner of Rectangle 3">
            <a:extLst>
              <a:ext uri="{FF2B5EF4-FFF2-40B4-BE49-F238E27FC236}">
                <a16:creationId xmlns:a16="http://schemas.microsoft.com/office/drawing/2014/main" id="{22205985-A941-A4AB-A54D-8B22B838675B}"/>
              </a:ext>
            </a:extLst>
          </p:cNvPr>
          <p:cNvSpPr/>
          <p:nvPr userDrawn="1"/>
        </p:nvSpPr>
        <p:spPr>
          <a:xfrm flipV="1">
            <a:off x="0" y="512763"/>
            <a:ext cx="6787317" cy="5812772"/>
          </a:xfrm>
          <a:prstGeom prst="round1Rect">
            <a:avLst>
              <a:gd name="adj" fmla="val 0"/>
            </a:avLst>
          </a:prstGeom>
          <a:gradFill>
            <a:gsLst>
              <a:gs pos="50000">
                <a:srgbClr val="02477F"/>
              </a:gs>
              <a:gs pos="0">
                <a:srgbClr val="032341"/>
              </a:gs>
              <a:gs pos="100000">
                <a:srgbClr val="006DAA"/>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a:extLst>
              <a:ext uri="{FF2B5EF4-FFF2-40B4-BE49-F238E27FC236}">
                <a16:creationId xmlns:a16="http://schemas.microsoft.com/office/drawing/2014/main" id="{6746AC33-7860-6945-0984-3177B030174F}"/>
              </a:ext>
            </a:extLst>
          </p:cNvPr>
          <p:cNvPicPr>
            <a:picLocks noChangeAspect="1"/>
          </p:cNvPicPr>
          <p:nvPr userDrawn="1"/>
        </p:nvPicPr>
        <p:blipFill>
          <a:blip r:embed="rId2">
            <a:alphaModFix amt="7000"/>
          </a:blip>
          <a:stretch>
            <a:fillRect/>
          </a:stretch>
        </p:blipFill>
        <p:spPr>
          <a:xfrm>
            <a:off x="-11893256" y="1301455"/>
            <a:ext cx="25399352" cy="5696296"/>
          </a:xfrm>
          <a:prstGeom prst="rect">
            <a:avLst/>
          </a:prstGeom>
        </p:spPr>
      </p:pic>
      <p:sp>
        <p:nvSpPr>
          <p:cNvPr id="9" name="Round Single Corner of Rectangle 8">
            <a:extLst>
              <a:ext uri="{FF2B5EF4-FFF2-40B4-BE49-F238E27FC236}">
                <a16:creationId xmlns:a16="http://schemas.microsoft.com/office/drawing/2014/main" id="{2B6762F9-470D-CF03-2E5D-8A4400C7D416}"/>
              </a:ext>
            </a:extLst>
          </p:cNvPr>
          <p:cNvSpPr/>
          <p:nvPr userDrawn="1"/>
        </p:nvSpPr>
        <p:spPr>
          <a:xfrm rot="10800000" flipH="1">
            <a:off x="6782765" y="521319"/>
            <a:ext cx="4804744" cy="5803280"/>
          </a:xfrm>
          <a:prstGeom prst="round1Rect">
            <a:avLst>
              <a:gd name="adj" fmla="val 26899"/>
            </a:avLst>
          </a:prstGeom>
          <a:blipFill dpi="0" rotWithShape="0">
            <a:blip r:embed="rId3"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itle 7">
            <a:extLst>
              <a:ext uri="{FF2B5EF4-FFF2-40B4-BE49-F238E27FC236}">
                <a16:creationId xmlns:a16="http://schemas.microsoft.com/office/drawing/2014/main" id="{B04781C2-2D95-932F-EB26-B8A8354C97CC}"/>
              </a:ext>
            </a:extLst>
          </p:cNvPr>
          <p:cNvSpPr>
            <a:spLocks noGrp="1"/>
          </p:cNvSpPr>
          <p:nvPr>
            <p:ph type="title" hasCustomPrompt="1"/>
          </p:nvPr>
        </p:nvSpPr>
        <p:spPr>
          <a:xfrm>
            <a:off x="968363" y="512762"/>
            <a:ext cx="4487916" cy="5825671"/>
          </a:xfrm>
          <a:prstGeom prst="rect">
            <a:avLst/>
          </a:prstGeom>
        </p:spPr>
        <p:txBody>
          <a:bodyPr anchor="ctr"/>
          <a:lstStyle>
            <a:lvl1pPr algn="r">
              <a:defRPr sz="2800">
                <a:solidFill>
                  <a:schemeClr val="bg1"/>
                </a:solidFill>
                <a:latin typeface="Ubuntu" panose="020B0504030602030204" pitchFamily="34" charset="0"/>
              </a:defRPr>
            </a:lvl1pPr>
          </a:lstStyle>
          <a:p>
            <a:r>
              <a:rPr lang="en-GB" dirty="0"/>
              <a:t>Title slide style</a:t>
            </a:r>
            <a:endParaRPr lang="en-US" dirty="0"/>
          </a:p>
        </p:txBody>
      </p:sp>
      <p:sp>
        <p:nvSpPr>
          <p:cNvPr id="6" name="Text Placeholder 4">
            <a:extLst>
              <a:ext uri="{FF2B5EF4-FFF2-40B4-BE49-F238E27FC236}">
                <a16:creationId xmlns:a16="http://schemas.microsoft.com/office/drawing/2014/main" id="{86B4C26A-43AA-9693-7224-63CDF013A24C}"/>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7" name="Text Placeholder 4">
            <a:extLst>
              <a:ext uri="{FF2B5EF4-FFF2-40B4-BE49-F238E27FC236}">
                <a16:creationId xmlns:a16="http://schemas.microsoft.com/office/drawing/2014/main" id="{B6A72154-51FD-6910-E502-2F64366F4E28}"/>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21628213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ostime Layout 1">
    <p:spTree>
      <p:nvGrpSpPr>
        <p:cNvPr id="1" name=""/>
        <p:cNvGrpSpPr/>
        <p:nvPr/>
      </p:nvGrpSpPr>
      <p:grpSpPr>
        <a:xfrm>
          <a:off x="0" y="0"/>
          <a:ext cx="0" cy="0"/>
          <a:chOff x="0" y="0"/>
          <a:chExt cx="0" cy="0"/>
        </a:xfrm>
      </p:grpSpPr>
      <p:sp>
        <p:nvSpPr>
          <p:cNvPr id="4" name="Round Single Corner of Rectangle 3">
            <a:extLst>
              <a:ext uri="{FF2B5EF4-FFF2-40B4-BE49-F238E27FC236}">
                <a16:creationId xmlns:a16="http://schemas.microsoft.com/office/drawing/2014/main" id="{22205985-A941-A4AB-A54D-8B22B838675B}"/>
              </a:ext>
            </a:extLst>
          </p:cNvPr>
          <p:cNvSpPr/>
          <p:nvPr userDrawn="1"/>
        </p:nvSpPr>
        <p:spPr>
          <a:xfrm flipV="1">
            <a:off x="0" y="512763"/>
            <a:ext cx="6787317" cy="5812772"/>
          </a:xfrm>
          <a:prstGeom prst="round1Rect">
            <a:avLst>
              <a:gd name="adj" fmla="val 0"/>
            </a:avLst>
          </a:prstGeom>
          <a:gradFill>
            <a:gsLst>
              <a:gs pos="50000">
                <a:srgbClr val="02477F"/>
              </a:gs>
              <a:gs pos="0">
                <a:srgbClr val="032341"/>
              </a:gs>
              <a:gs pos="100000">
                <a:srgbClr val="006DAA"/>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a:extLst>
              <a:ext uri="{FF2B5EF4-FFF2-40B4-BE49-F238E27FC236}">
                <a16:creationId xmlns:a16="http://schemas.microsoft.com/office/drawing/2014/main" id="{6746AC33-7860-6945-0984-3177B030174F}"/>
              </a:ext>
            </a:extLst>
          </p:cNvPr>
          <p:cNvPicPr>
            <a:picLocks noChangeAspect="1"/>
          </p:cNvPicPr>
          <p:nvPr userDrawn="1"/>
        </p:nvPicPr>
        <p:blipFill>
          <a:blip r:embed="rId2">
            <a:alphaModFix amt="7000"/>
          </a:blip>
          <a:stretch>
            <a:fillRect/>
          </a:stretch>
        </p:blipFill>
        <p:spPr>
          <a:xfrm>
            <a:off x="-11893256" y="1301455"/>
            <a:ext cx="25399352" cy="5696296"/>
          </a:xfrm>
          <a:prstGeom prst="rect">
            <a:avLst/>
          </a:prstGeom>
        </p:spPr>
      </p:pic>
      <p:sp>
        <p:nvSpPr>
          <p:cNvPr id="6" name="Text Placeholder 4">
            <a:extLst>
              <a:ext uri="{FF2B5EF4-FFF2-40B4-BE49-F238E27FC236}">
                <a16:creationId xmlns:a16="http://schemas.microsoft.com/office/drawing/2014/main" id="{58DE709E-7F86-054D-70A7-2068802EF370}"/>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7" name="Text Placeholder 4">
            <a:extLst>
              <a:ext uri="{FF2B5EF4-FFF2-40B4-BE49-F238E27FC236}">
                <a16:creationId xmlns:a16="http://schemas.microsoft.com/office/drawing/2014/main" id="{EEA6BB7D-70D7-7073-FF5B-3BF393BCF987}"/>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27898060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ostime Layout 2">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BFFE108-109B-D364-965A-A5D9E04FB32B}"/>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6" name="Text Placeholder 4">
            <a:extLst>
              <a:ext uri="{FF2B5EF4-FFF2-40B4-BE49-F238E27FC236}">
                <a16:creationId xmlns:a16="http://schemas.microsoft.com/office/drawing/2014/main" id="{CC239B9D-119F-1709-4330-CCC33EDA9737}"/>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1547435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H&amp;H Layout 2">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1D00D922-AABF-3F87-4476-F9DAF7C7D702}"/>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4" name="Text Placeholder 4">
            <a:extLst>
              <a:ext uri="{FF2B5EF4-FFF2-40B4-BE49-F238E27FC236}">
                <a16:creationId xmlns:a16="http://schemas.microsoft.com/office/drawing/2014/main" id="{3976CBE7-1664-4DB8-2E9D-D0FAD6C7AA16}"/>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5122031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Zesty Layout 3">
    <p:spTree>
      <p:nvGrpSpPr>
        <p:cNvPr id="1" name=""/>
        <p:cNvGrpSpPr/>
        <p:nvPr/>
      </p:nvGrpSpPr>
      <p:grpSpPr>
        <a:xfrm>
          <a:off x="0" y="0"/>
          <a:ext cx="0" cy="0"/>
          <a:chOff x="0" y="0"/>
          <a:chExt cx="0" cy="0"/>
        </a:xfrm>
      </p:grpSpPr>
      <p:sp>
        <p:nvSpPr>
          <p:cNvPr id="3" name="Round Single Corner of Rectangle 2">
            <a:extLst>
              <a:ext uri="{FF2B5EF4-FFF2-40B4-BE49-F238E27FC236}">
                <a16:creationId xmlns:a16="http://schemas.microsoft.com/office/drawing/2014/main" id="{BE05561B-FE77-586B-EB95-A3B0BACCBEEC}"/>
              </a:ext>
            </a:extLst>
          </p:cNvPr>
          <p:cNvSpPr/>
          <p:nvPr userDrawn="1"/>
        </p:nvSpPr>
        <p:spPr>
          <a:xfrm flipV="1">
            <a:off x="0" y="512762"/>
            <a:ext cx="11582400" cy="5812771"/>
          </a:xfrm>
          <a:prstGeom prst="round1Rect">
            <a:avLst>
              <a:gd name="adj" fmla="val 22374"/>
            </a:avLst>
          </a:prstGeom>
          <a:gradFill>
            <a:gsLst>
              <a:gs pos="50000">
                <a:srgbClr val="02477F"/>
              </a:gs>
              <a:gs pos="0">
                <a:srgbClr val="032341"/>
              </a:gs>
              <a:gs pos="100000">
                <a:srgbClr val="006DAA"/>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 Placeholder 4">
            <a:extLst>
              <a:ext uri="{FF2B5EF4-FFF2-40B4-BE49-F238E27FC236}">
                <a16:creationId xmlns:a16="http://schemas.microsoft.com/office/drawing/2014/main" id="{67183C3D-12CE-DA96-779A-688B0AA030F5}"/>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7" name="Text Placeholder 4">
            <a:extLst>
              <a:ext uri="{FF2B5EF4-FFF2-40B4-BE49-F238E27FC236}">
                <a16:creationId xmlns:a16="http://schemas.microsoft.com/office/drawing/2014/main" id="{B1171776-819E-DCFD-AE79-567FA0726BAB}"/>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5915059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Zesty Paws Title Layout">
    <p:spTree>
      <p:nvGrpSpPr>
        <p:cNvPr id="1" name=""/>
        <p:cNvGrpSpPr/>
        <p:nvPr/>
      </p:nvGrpSpPr>
      <p:grpSpPr>
        <a:xfrm>
          <a:off x="0" y="0"/>
          <a:ext cx="0" cy="0"/>
          <a:chOff x="0" y="0"/>
          <a:chExt cx="0" cy="0"/>
        </a:xfrm>
      </p:grpSpPr>
      <p:sp>
        <p:nvSpPr>
          <p:cNvPr id="2" name="Round Single Corner of Rectangle 1">
            <a:extLst>
              <a:ext uri="{FF2B5EF4-FFF2-40B4-BE49-F238E27FC236}">
                <a16:creationId xmlns:a16="http://schemas.microsoft.com/office/drawing/2014/main" id="{77005370-756D-5166-3435-847D511F842C}"/>
              </a:ext>
            </a:extLst>
          </p:cNvPr>
          <p:cNvSpPr/>
          <p:nvPr userDrawn="1"/>
        </p:nvSpPr>
        <p:spPr>
          <a:xfrm flipV="1">
            <a:off x="1" y="532464"/>
            <a:ext cx="6781799" cy="5793068"/>
          </a:xfrm>
          <a:prstGeom prst="round1Rect">
            <a:avLst>
              <a:gd name="adj" fmla="val 0"/>
            </a:avLst>
          </a:prstGeom>
          <a:gradFill>
            <a:gsLst>
              <a:gs pos="50000">
                <a:srgbClr val="EE6C22"/>
              </a:gs>
              <a:gs pos="0">
                <a:srgbClr val="DD551E"/>
              </a:gs>
              <a:gs pos="100000">
                <a:srgbClr val="FFAB63"/>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a:extLst>
              <a:ext uri="{FF2B5EF4-FFF2-40B4-BE49-F238E27FC236}">
                <a16:creationId xmlns:a16="http://schemas.microsoft.com/office/drawing/2014/main" id="{DA36505D-A2B6-4385-6801-840A8D756EBA}"/>
              </a:ext>
            </a:extLst>
          </p:cNvPr>
          <p:cNvPicPr>
            <a:picLocks noChangeAspect="1"/>
          </p:cNvPicPr>
          <p:nvPr userDrawn="1"/>
        </p:nvPicPr>
        <p:blipFill>
          <a:blip r:embed="rId2">
            <a:alphaModFix amt="7000"/>
          </a:blip>
          <a:stretch>
            <a:fillRect/>
          </a:stretch>
        </p:blipFill>
        <p:spPr>
          <a:xfrm>
            <a:off x="-11887200" y="1295400"/>
            <a:ext cx="25399352" cy="5696296"/>
          </a:xfrm>
          <a:prstGeom prst="rect">
            <a:avLst/>
          </a:prstGeom>
        </p:spPr>
      </p:pic>
      <p:sp>
        <p:nvSpPr>
          <p:cNvPr id="4" name="Round Single Corner of Rectangle 3">
            <a:extLst>
              <a:ext uri="{FF2B5EF4-FFF2-40B4-BE49-F238E27FC236}">
                <a16:creationId xmlns:a16="http://schemas.microsoft.com/office/drawing/2014/main" id="{39882E31-BD48-F98B-BC68-DC64BCA34B61}"/>
              </a:ext>
            </a:extLst>
          </p:cNvPr>
          <p:cNvSpPr/>
          <p:nvPr userDrawn="1"/>
        </p:nvSpPr>
        <p:spPr>
          <a:xfrm rot="10800000" flipH="1">
            <a:off x="6781800" y="533398"/>
            <a:ext cx="4800600" cy="5792137"/>
          </a:xfrm>
          <a:prstGeom prst="round1Rect">
            <a:avLst>
              <a:gd name="adj" fmla="val 27324"/>
            </a:avLst>
          </a:prstGeom>
          <a:blipFill dpi="0" rotWithShape="0">
            <a:blip r:embed="rId3" cstate="screen">
              <a:extLst>
                <a:ext uri="{28A0092B-C50C-407E-A947-70E740481C1C}">
                  <a14:useLocalDpi xmlns:a14="http://schemas.microsoft.com/office/drawing/2010/main"/>
                </a:ext>
              </a:extLst>
            </a:blip>
            <a:srcRect/>
            <a:stretch>
              <a:fillRect l="-23098" r="-131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itle 7">
            <a:extLst>
              <a:ext uri="{FF2B5EF4-FFF2-40B4-BE49-F238E27FC236}">
                <a16:creationId xmlns:a16="http://schemas.microsoft.com/office/drawing/2014/main" id="{3AC1D631-639B-F12A-42C0-473CA9A66B03}"/>
              </a:ext>
            </a:extLst>
          </p:cNvPr>
          <p:cNvSpPr>
            <a:spLocks noGrp="1"/>
          </p:cNvSpPr>
          <p:nvPr>
            <p:ph type="title" hasCustomPrompt="1"/>
          </p:nvPr>
        </p:nvSpPr>
        <p:spPr>
          <a:xfrm>
            <a:off x="968363" y="532461"/>
            <a:ext cx="4487916" cy="5792137"/>
          </a:xfrm>
          <a:prstGeom prst="rect">
            <a:avLst/>
          </a:prstGeom>
        </p:spPr>
        <p:txBody>
          <a:bodyPr anchor="ctr"/>
          <a:lstStyle>
            <a:lvl1pPr algn="r">
              <a:defRPr sz="2800">
                <a:solidFill>
                  <a:schemeClr val="bg1"/>
                </a:solidFill>
                <a:latin typeface="Ubuntu" panose="020B0504030602030204" pitchFamily="34" charset="0"/>
              </a:defRPr>
            </a:lvl1pPr>
          </a:lstStyle>
          <a:p>
            <a:r>
              <a:rPr lang="en-GB" dirty="0"/>
              <a:t>Title slide style</a:t>
            </a:r>
            <a:endParaRPr lang="en-US" dirty="0"/>
          </a:p>
        </p:txBody>
      </p:sp>
      <p:sp>
        <p:nvSpPr>
          <p:cNvPr id="5" name="Text Placeholder 4">
            <a:extLst>
              <a:ext uri="{FF2B5EF4-FFF2-40B4-BE49-F238E27FC236}">
                <a16:creationId xmlns:a16="http://schemas.microsoft.com/office/drawing/2014/main" id="{65765D57-D15B-2C33-9F3D-FFC60C2648E2}"/>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7" name="Text Placeholder 4">
            <a:extLst>
              <a:ext uri="{FF2B5EF4-FFF2-40B4-BE49-F238E27FC236}">
                <a16:creationId xmlns:a16="http://schemas.microsoft.com/office/drawing/2014/main" id="{0F896770-E8A3-298B-BD17-331492B3AC87}"/>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41114523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esty Layout 1">
    <p:spTree>
      <p:nvGrpSpPr>
        <p:cNvPr id="1" name=""/>
        <p:cNvGrpSpPr/>
        <p:nvPr/>
      </p:nvGrpSpPr>
      <p:grpSpPr>
        <a:xfrm>
          <a:off x="0" y="0"/>
          <a:ext cx="0" cy="0"/>
          <a:chOff x="0" y="0"/>
          <a:chExt cx="0" cy="0"/>
        </a:xfrm>
      </p:grpSpPr>
      <p:sp>
        <p:nvSpPr>
          <p:cNvPr id="2" name="Round Single Corner of Rectangle 1">
            <a:extLst>
              <a:ext uri="{FF2B5EF4-FFF2-40B4-BE49-F238E27FC236}">
                <a16:creationId xmlns:a16="http://schemas.microsoft.com/office/drawing/2014/main" id="{77005370-756D-5166-3435-847D511F842C}"/>
              </a:ext>
            </a:extLst>
          </p:cNvPr>
          <p:cNvSpPr/>
          <p:nvPr userDrawn="1"/>
        </p:nvSpPr>
        <p:spPr>
          <a:xfrm flipV="1">
            <a:off x="1" y="512762"/>
            <a:ext cx="6781799" cy="5812771"/>
          </a:xfrm>
          <a:prstGeom prst="round1Rect">
            <a:avLst>
              <a:gd name="adj" fmla="val 0"/>
            </a:avLst>
          </a:prstGeom>
          <a:gradFill>
            <a:gsLst>
              <a:gs pos="50000">
                <a:srgbClr val="EE6C22"/>
              </a:gs>
              <a:gs pos="0">
                <a:srgbClr val="DD551E"/>
              </a:gs>
              <a:gs pos="100000">
                <a:srgbClr val="FFAB63"/>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a:extLst>
              <a:ext uri="{FF2B5EF4-FFF2-40B4-BE49-F238E27FC236}">
                <a16:creationId xmlns:a16="http://schemas.microsoft.com/office/drawing/2014/main" id="{DA36505D-A2B6-4385-6801-840A8D756EBA}"/>
              </a:ext>
            </a:extLst>
          </p:cNvPr>
          <p:cNvPicPr>
            <a:picLocks noChangeAspect="1"/>
          </p:cNvPicPr>
          <p:nvPr userDrawn="1"/>
        </p:nvPicPr>
        <p:blipFill>
          <a:blip r:embed="rId2">
            <a:alphaModFix amt="7000"/>
          </a:blip>
          <a:stretch>
            <a:fillRect/>
          </a:stretch>
        </p:blipFill>
        <p:spPr>
          <a:xfrm>
            <a:off x="-11887200" y="1295400"/>
            <a:ext cx="25399352" cy="5696296"/>
          </a:xfrm>
          <a:prstGeom prst="rect">
            <a:avLst/>
          </a:prstGeom>
        </p:spPr>
      </p:pic>
      <p:sp>
        <p:nvSpPr>
          <p:cNvPr id="4" name="Text Placeholder 4">
            <a:extLst>
              <a:ext uri="{FF2B5EF4-FFF2-40B4-BE49-F238E27FC236}">
                <a16:creationId xmlns:a16="http://schemas.microsoft.com/office/drawing/2014/main" id="{0E141CB1-ACE4-637D-7123-4C6D77F1C4EB}"/>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5" name="Text Placeholder 4">
            <a:extLst>
              <a:ext uri="{FF2B5EF4-FFF2-40B4-BE49-F238E27FC236}">
                <a16:creationId xmlns:a16="http://schemas.microsoft.com/office/drawing/2014/main" id="{21523CD6-9EEE-E4EA-8950-D9C35A25B12C}"/>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23229913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Zesty Layout 2">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710BD6D2-9D2F-CE49-4998-EC52042717EA}"/>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4" name="Text Placeholder 4">
            <a:extLst>
              <a:ext uri="{FF2B5EF4-FFF2-40B4-BE49-F238E27FC236}">
                <a16:creationId xmlns:a16="http://schemas.microsoft.com/office/drawing/2014/main" id="{68496036-4A9A-1276-E519-3B0A71A62B33}"/>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11378139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Zesty Layout 3">
    <p:spTree>
      <p:nvGrpSpPr>
        <p:cNvPr id="1" name=""/>
        <p:cNvGrpSpPr/>
        <p:nvPr/>
      </p:nvGrpSpPr>
      <p:grpSpPr>
        <a:xfrm>
          <a:off x="0" y="0"/>
          <a:ext cx="0" cy="0"/>
          <a:chOff x="0" y="0"/>
          <a:chExt cx="0" cy="0"/>
        </a:xfrm>
      </p:grpSpPr>
      <p:sp>
        <p:nvSpPr>
          <p:cNvPr id="2" name="Round Single Corner of Rectangle 1">
            <a:extLst>
              <a:ext uri="{FF2B5EF4-FFF2-40B4-BE49-F238E27FC236}">
                <a16:creationId xmlns:a16="http://schemas.microsoft.com/office/drawing/2014/main" id="{4ED1CADB-E71F-6C5B-10C6-B2CB6EA5BF93}"/>
              </a:ext>
            </a:extLst>
          </p:cNvPr>
          <p:cNvSpPr/>
          <p:nvPr userDrawn="1"/>
        </p:nvSpPr>
        <p:spPr>
          <a:xfrm flipV="1">
            <a:off x="0" y="527823"/>
            <a:ext cx="11582400" cy="5797709"/>
          </a:xfrm>
          <a:prstGeom prst="round1Rect">
            <a:avLst>
              <a:gd name="adj" fmla="val 22418"/>
            </a:avLst>
          </a:prstGeom>
          <a:gradFill>
            <a:gsLst>
              <a:gs pos="50000">
                <a:srgbClr val="EE6C22"/>
              </a:gs>
              <a:gs pos="0">
                <a:srgbClr val="DD551E"/>
              </a:gs>
              <a:gs pos="100000">
                <a:srgbClr val="FFAB63"/>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 Placeholder 4">
            <a:extLst>
              <a:ext uri="{FF2B5EF4-FFF2-40B4-BE49-F238E27FC236}">
                <a16:creationId xmlns:a16="http://schemas.microsoft.com/office/drawing/2014/main" id="{BCB22CD7-95A1-26C9-CF1E-2C0D185038CC}"/>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5" name="Text Placeholder 4">
            <a:extLst>
              <a:ext uri="{FF2B5EF4-FFF2-40B4-BE49-F238E27FC236}">
                <a16:creationId xmlns:a16="http://schemas.microsoft.com/office/drawing/2014/main" id="{C56BEC54-4407-9D93-7F89-1B540918E282}"/>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15989419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olid Gold Title Layout">
    <p:spTree>
      <p:nvGrpSpPr>
        <p:cNvPr id="1" name=""/>
        <p:cNvGrpSpPr/>
        <p:nvPr/>
      </p:nvGrpSpPr>
      <p:grpSpPr>
        <a:xfrm>
          <a:off x="0" y="0"/>
          <a:ext cx="0" cy="0"/>
          <a:chOff x="0" y="0"/>
          <a:chExt cx="0" cy="0"/>
        </a:xfrm>
      </p:grpSpPr>
      <p:sp>
        <p:nvSpPr>
          <p:cNvPr id="6" name="Round Single Corner of Rectangle 5">
            <a:extLst>
              <a:ext uri="{FF2B5EF4-FFF2-40B4-BE49-F238E27FC236}">
                <a16:creationId xmlns:a16="http://schemas.microsoft.com/office/drawing/2014/main" id="{76CF2FB8-8F8B-8F1A-9FF1-013643C28483}"/>
              </a:ext>
            </a:extLst>
          </p:cNvPr>
          <p:cNvSpPr/>
          <p:nvPr userDrawn="1"/>
        </p:nvSpPr>
        <p:spPr>
          <a:xfrm flipV="1">
            <a:off x="0" y="512762"/>
            <a:ext cx="6787316" cy="5812771"/>
          </a:xfrm>
          <a:prstGeom prst="round1Rect">
            <a:avLst>
              <a:gd name="adj" fmla="val 0"/>
            </a:avLst>
          </a:prstGeom>
          <a:gradFill>
            <a:gsLst>
              <a:gs pos="0">
                <a:srgbClr val="0E8487"/>
              </a:gs>
              <a:gs pos="100000">
                <a:srgbClr val="09B8BC"/>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7" name="Picture 6">
            <a:extLst>
              <a:ext uri="{FF2B5EF4-FFF2-40B4-BE49-F238E27FC236}">
                <a16:creationId xmlns:a16="http://schemas.microsoft.com/office/drawing/2014/main" id="{F8B6655A-5CCD-0E7A-D3EA-D17F467629B8}"/>
              </a:ext>
            </a:extLst>
          </p:cNvPr>
          <p:cNvPicPr>
            <a:picLocks noChangeAspect="1"/>
          </p:cNvPicPr>
          <p:nvPr userDrawn="1"/>
        </p:nvPicPr>
        <p:blipFill>
          <a:blip r:embed="rId2">
            <a:alphaModFix amt="7000"/>
          </a:blip>
          <a:stretch>
            <a:fillRect/>
          </a:stretch>
        </p:blipFill>
        <p:spPr>
          <a:xfrm>
            <a:off x="-11887200" y="1295400"/>
            <a:ext cx="25399352" cy="5696296"/>
          </a:xfrm>
          <a:prstGeom prst="rect">
            <a:avLst/>
          </a:prstGeom>
        </p:spPr>
      </p:pic>
      <p:sp>
        <p:nvSpPr>
          <p:cNvPr id="3" name="Round Single Corner of Rectangle 2">
            <a:extLst>
              <a:ext uri="{FF2B5EF4-FFF2-40B4-BE49-F238E27FC236}">
                <a16:creationId xmlns:a16="http://schemas.microsoft.com/office/drawing/2014/main" id="{32DD6C53-F50A-18F5-7890-529F7608C499}"/>
              </a:ext>
            </a:extLst>
          </p:cNvPr>
          <p:cNvSpPr/>
          <p:nvPr userDrawn="1"/>
        </p:nvSpPr>
        <p:spPr>
          <a:xfrm rot="10800000" flipH="1">
            <a:off x="6781800" y="512763"/>
            <a:ext cx="4800600" cy="5811837"/>
          </a:xfrm>
          <a:prstGeom prst="round1Rect">
            <a:avLst>
              <a:gd name="adj" fmla="val 27027"/>
            </a:avLst>
          </a:prstGeom>
          <a:blipFill dpi="0" rotWithShape="0">
            <a:blip r:embed="rId3"/>
            <a:srcRect/>
            <a:stretch>
              <a:fillRect l="-9088" t="-302" r="-7592" b="-30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7">
            <a:extLst>
              <a:ext uri="{FF2B5EF4-FFF2-40B4-BE49-F238E27FC236}">
                <a16:creationId xmlns:a16="http://schemas.microsoft.com/office/drawing/2014/main" id="{D0F06B1D-D6ED-C81E-D5BE-1B2C79BDABBA}"/>
              </a:ext>
            </a:extLst>
          </p:cNvPr>
          <p:cNvSpPr>
            <a:spLocks noGrp="1"/>
          </p:cNvSpPr>
          <p:nvPr>
            <p:ph type="title" hasCustomPrompt="1"/>
          </p:nvPr>
        </p:nvSpPr>
        <p:spPr>
          <a:xfrm>
            <a:off x="968363" y="532461"/>
            <a:ext cx="4487916" cy="5792137"/>
          </a:xfrm>
          <a:prstGeom prst="rect">
            <a:avLst/>
          </a:prstGeom>
        </p:spPr>
        <p:txBody>
          <a:bodyPr anchor="ctr"/>
          <a:lstStyle>
            <a:lvl1pPr algn="r">
              <a:defRPr sz="2800">
                <a:solidFill>
                  <a:schemeClr val="bg1"/>
                </a:solidFill>
                <a:latin typeface="Ubuntu" panose="020B0504030602030204" pitchFamily="34" charset="0"/>
              </a:defRPr>
            </a:lvl1pPr>
          </a:lstStyle>
          <a:p>
            <a:r>
              <a:rPr lang="en-GB" dirty="0"/>
              <a:t>Title slide style</a:t>
            </a:r>
            <a:endParaRPr lang="en-US" dirty="0"/>
          </a:p>
        </p:txBody>
      </p:sp>
      <p:sp>
        <p:nvSpPr>
          <p:cNvPr id="4" name="Text Placeholder 4">
            <a:extLst>
              <a:ext uri="{FF2B5EF4-FFF2-40B4-BE49-F238E27FC236}">
                <a16:creationId xmlns:a16="http://schemas.microsoft.com/office/drawing/2014/main" id="{289536BA-68F4-4270-0EC0-D0D7F86BE680}"/>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8" name="Text Placeholder 4">
            <a:extLst>
              <a:ext uri="{FF2B5EF4-FFF2-40B4-BE49-F238E27FC236}">
                <a16:creationId xmlns:a16="http://schemas.microsoft.com/office/drawing/2014/main" id="{D0D5310B-B8FD-359C-D5AE-8F10D4E8816F}"/>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24128501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olid Gold Layout 1">
    <p:spTree>
      <p:nvGrpSpPr>
        <p:cNvPr id="1" name=""/>
        <p:cNvGrpSpPr/>
        <p:nvPr/>
      </p:nvGrpSpPr>
      <p:grpSpPr>
        <a:xfrm>
          <a:off x="0" y="0"/>
          <a:ext cx="0" cy="0"/>
          <a:chOff x="0" y="0"/>
          <a:chExt cx="0" cy="0"/>
        </a:xfrm>
      </p:grpSpPr>
      <p:sp>
        <p:nvSpPr>
          <p:cNvPr id="6" name="Round Single Corner of Rectangle 5">
            <a:extLst>
              <a:ext uri="{FF2B5EF4-FFF2-40B4-BE49-F238E27FC236}">
                <a16:creationId xmlns:a16="http://schemas.microsoft.com/office/drawing/2014/main" id="{76CF2FB8-8F8B-8F1A-9FF1-013643C28483}"/>
              </a:ext>
            </a:extLst>
          </p:cNvPr>
          <p:cNvSpPr/>
          <p:nvPr userDrawn="1"/>
        </p:nvSpPr>
        <p:spPr>
          <a:xfrm flipV="1">
            <a:off x="0" y="512762"/>
            <a:ext cx="6787316" cy="5812771"/>
          </a:xfrm>
          <a:prstGeom prst="round1Rect">
            <a:avLst>
              <a:gd name="adj" fmla="val 0"/>
            </a:avLst>
          </a:prstGeom>
          <a:gradFill>
            <a:gsLst>
              <a:gs pos="0">
                <a:srgbClr val="0E8487"/>
              </a:gs>
              <a:gs pos="100000">
                <a:srgbClr val="09B8BC"/>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7" name="Picture 6">
            <a:extLst>
              <a:ext uri="{FF2B5EF4-FFF2-40B4-BE49-F238E27FC236}">
                <a16:creationId xmlns:a16="http://schemas.microsoft.com/office/drawing/2014/main" id="{F8B6655A-5CCD-0E7A-D3EA-D17F467629B8}"/>
              </a:ext>
            </a:extLst>
          </p:cNvPr>
          <p:cNvPicPr>
            <a:picLocks noChangeAspect="1"/>
          </p:cNvPicPr>
          <p:nvPr userDrawn="1"/>
        </p:nvPicPr>
        <p:blipFill>
          <a:blip r:embed="rId2">
            <a:alphaModFix amt="7000"/>
          </a:blip>
          <a:stretch>
            <a:fillRect/>
          </a:stretch>
        </p:blipFill>
        <p:spPr>
          <a:xfrm>
            <a:off x="-11887200" y="1295400"/>
            <a:ext cx="25399352" cy="5696296"/>
          </a:xfrm>
          <a:prstGeom prst="rect">
            <a:avLst/>
          </a:prstGeom>
        </p:spPr>
      </p:pic>
      <p:sp>
        <p:nvSpPr>
          <p:cNvPr id="3" name="Text Placeholder 4">
            <a:extLst>
              <a:ext uri="{FF2B5EF4-FFF2-40B4-BE49-F238E27FC236}">
                <a16:creationId xmlns:a16="http://schemas.microsoft.com/office/drawing/2014/main" id="{16D915F4-7CDE-F9FA-3999-D0322B165490}"/>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4" name="Text Placeholder 4">
            <a:extLst>
              <a:ext uri="{FF2B5EF4-FFF2-40B4-BE49-F238E27FC236}">
                <a16:creationId xmlns:a16="http://schemas.microsoft.com/office/drawing/2014/main" id="{5A0753FD-02CA-D03F-62F2-FBA55E114432}"/>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25216288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olid Gold Layout 2">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C7FEDAB0-A539-D1B9-1714-8F9AF00CF7F0}"/>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4" name="Text Placeholder 4">
            <a:extLst>
              <a:ext uri="{FF2B5EF4-FFF2-40B4-BE49-F238E27FC236}">
                <a16:creationId xmlns:a16="http://schemas.microsoft.com/office/drawing/2014/main" id="{56C9BB6D-5B0B-A854-22FB-FD5D333ED708}"/>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39407491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olid Gold Layout 3">
    <p:spTree>
      <p:nvGrpSpPr>
        <p:cNvPr id="1" name=""/>
        <p:cNvGrpSpPr/>
        <p:nvPr/>
      </p:nvGrpSpPr>
      <p:grpSpPr>
        <a:xfrm>
          <a:off x="0" y="0"/>
          <a:ext cx="0" cy="0"/>
          <a:chOff x="0" y="0"/>
          <a:chExt cx="0" cy="0"/>
        </a:xfrm>
      </p:grpSpPr>
      <p:sp>
        <p:nvSpPr>
          <p:cNvPr id="6" name="Round Single Corner of Rectangle 5">
            <a:extLst>
              <a:ext uri="{FF2B5EF4-FFF2-40B4-BE49-F238E27FC236}">
                <a16:creationId xmlns:a16="http://schemas.microsoft.com/office/drawing/2014/main" id="{76CF2FB8-8F8B-8F1A-9FF1-013643C28483}"/>
              </a:ext>
            </a:extLst>
          </p:cNvPr>
          <p:cNvSpPr/>
          <p:nvPr userDrawn="1"/>
        </p:nvSpPr>
        <p:spPr>
          <a:xfrm flipV="1">
            <a:off x="0" y="512763"/>
            <a:ext cx="11582400" cy="5812770"/>
          </a:xfrm>
          <a:prstGeom prst="round1Rect">
            <a:avLst>
              <a:gd name="adj" fmla="val 22374"/>
            </a:avLst>
          </a:prstGeom>
          <a:gradFill>
            <a:gsLst>
              <a:gs pos="0">
                <a:srgbClr val="0E8487"/>
              </a:gs>
              <a:gs pos="100000">
                <a:srgbClr val="09B8BC"/>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Text Placeholder 4">
            <a:extLst>
              <a:ext uri="{FF2B5EF4-FFF2-40B4-BE49-F238E27FC236}">
                <a16:creationId xmlns:a16="http://schemas.microsoft.com/office/drawing/2014/main" id="{B52267E2-9337-ACF1-79B5-959C7F6529B3}"/>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4" name="Text Placeholder 4">
            <a:extLst>
              <a:ext uri="{FF2B5EF4-FFF2-40B4-BE49-F238E27FC236}">
                <a16:creationId xmlns:a16="http://schemas.microsoft.com/office/drawing/2014/main" id="{4128040B-13AF-BF38-5065-4295B5D5FEE7}"/>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10588555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ood Gout Title Layout">
    <p:spTree>
      <p:nvGrpSpPr>
        <p:cNvPr id="1" name=""/>
        <p:cNvGrpSpPr/>
        <p:nvPr/>
      </p:nvGrpSpPr>
      <p:grpSpPr>
        <a:xfrm>
          <a:off x="0" y="0"/>
          <a:ext cx="0" cy="0"/>
          <a:chOff x="0" y="0"/>
          <a:chExt cx="0" cy="0"/>
        </a:xfrm>
      </p:grpSpPr>
      <p:sp>
        <p:nvSpPr>
          <p:cNvPr id="6" name="Round Single Corner of Rectangle 5">
            <a:extLst>
              <a:ext uri="{FF2B5EF4-FFF2-40B4-BE49-F238E27FC236}">
                <a16:creationId xmlns:a16="http://schemas.microsoft.com/office/drawing/2014/main" id="{76CF2FB8-8F8B-8F1A-9FF1-013643C28483}"/>
              </a:ext>
            </a:extLst>
          </p:cNvPr>
          <p:cNvSpPr/>
          <p:nvPr userDrawn="1"/>
        </p:nvSpPr>
        <p:spPr>
          <a:xfrm flipV="1">
            <a:off x="0" y="512762"/>
            <a:ext cx="6787316" cy="5812771"/>
          </a:xfrm>
          <a:prstGeom prst="round1Rect">
            <a:avLst>
              <a:gd name="adj" fmla="val 0"/>
            </a:avLst>
          </a:prstGeom>
          <a:gradFill>
            <a:gsLst>
              <a:gs pos="0">
                <a:srgbClr val="2D462A"/>
              </a:gs>
              <a:gs pos="100000">
                <a:srgbClr val="87B79C"/>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7" name="Picture 6">
            <a:extLst>
              <a:ext uri="{FF2B5EF4-FFF2-40B4-BE49-F238E27FC236}">
                <a16:creationId xmlns:a16="http://schemas.microsoft.com/office/drawing/2014/main" id="{F8B6655A-5CCD-0E7A-D3EA-D17F467629B8}"/>
              </a:ext>
            </a:extLst>
          </p:cNvPr>
          <p:cNvPicPr>
            <a:picLocks noChangeAspect="1"/>
          </p:cNvPicPr>
          <p:nvPr userDrawn="1"/>
        </p:nvPicPr>
        <p:blipFill>
          <a:blip r:embed="rId2">
            <a:alphaModFix amt="7000"/>
          </a:blip>
          <a:stretch>
            <a:fillRect/>
          </a:stretch>
        </p:blipFill>
        <p:spPr>
          <a:xfrm>
            <a:off x="-11887200" y="1295400"/>
            <a:ext cx="25399352" cy="5696296"/>
          </a:xfrm>
          <a:prstGeom prst="rect">
            <a:avLst/>
          </a:prstGeom>
        </p:spPr>
      </p:pic>
      <p:sp>
        <p:nvSpPr>
          <p:cNvPr id="3" name="Round Single Corner of Rectangle 2">
            <a:extLst>
              <a:ext uri="{FF2B5EF4-FFF2-40B4-BE49-F238E27FC236}">
                <a16:creationId xmlns:a16="http://schemas.microsoft.com/office/drawing/2014/main" id="{97600EE6-4995-699A-1253-FCAFBA715162}"/>
              </a:ext>
            </a:extLst>
          </p:cNvPr>
          <p:cNvSpPr/>
          <p:nvPr userDrawn="1"/>
        </p:nvSpPr>
        <p:spPr>
          <a:xfrm rot="10800000" flipH="1">
            <a:off x="6781800" y="512763"/>
            <a:ext cx="4800600" cy="5811837"/>
          </a:xfrm>
          <a:prstGeom prst="round1Rect">
            <a:avLst>
              <a:gd name="adj" fmla="val 27027"/>
            </a:avLst>
          </a:prstGeom>
          <a:blipFill dpi="0" rotWithShape="0">
            <a:blip r:embed="rId3"/>
            <a:srcRect/>
            <a:stretch>
              <a:fillRect l="-15548" t="-302" r="-14186" b="-30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7">
            <a:extLst>
              <a:ext uri="{FF2B5EF4-FFF2-40B4-BE49-F238E27FC236}">
                <a16:creationId xmlns:a16="http://schemas.microsoft.com/office/drawing/2014/main" id="{DA09B4B5-778A-D61E-0E3E-9AE1030BE9C1}"/>
              </a:ext>
            </a:extLst>
          </p:cNvPr>
          <p:cNvSpPr>
            <a:spLocks noGrp="1"/>
          </p:cNvSpPr>
          <p:nvPr>
            <p:ph type="title" hasCustomPrompt="1"/>
          </p:nvPr>
        </p:nvSpPr>
        <p:spPr>
          <a:xfrm>
            <a:off x="968363" y="532461"/>
            <a:ext cx="4487916" cy="5792137"/>
          </a:xfrm>
          <a:prstGeom prst="rect">
            <a:avLst/>
          </a:prstGeom>
        </p:spPr>
        <p:txBody>
          <a:bodyPr anchor="ctr"/>
          <a:lstStyle>
            <a:lvl1pPr algn="r">
              <a:defRPr sz="2800">
                <a:solidFill>
                  <a:schemeClr val="bg1"/>
                </a:solidFill>
                <a:latin typeface="Ubuntu" panose="020B0504030602030204" pitchFamily="34" charset="0"/>
              </a:defRPr>
            </a:lvl1pPr>
          </a:lstStyle>
          <a:p>
            <a:r>
              <a:rPr lang="en-GB" dirty="0"/>
              <a:t>Title slide style</a:t>
            </a:r>
            <a:endParaRPr lang="en-US" dirty="0"/>
          </a:p>
        </p:txBody>
      </p:sp>
      <p:sp>
        <p:nvSpPr>
          <p:cNvPr id="5" name="Text Placeholder 4">
            <a:extLst>
              <a:ext uri="{FF2B5EF4-FFF2-40B4-BE49-F238E27FC236}">
                <a16:creationId xmlns:a16="http://schemas.microsoft.com/office/drawing/2014/main" id="{277B4090-60D9-B1D3-67FD-01F0FA496446}"/>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8" name="Text Placeholder 4">
            <a:extLst>
              <a:ext uri="{FF2B5EF4-FFF2-40B4-BE49-F238E27FC236}">
                <a16:creationId xmlns:a16="http://schemas.microsoft.com/office/drawing/2014/main" id="{A314C458-1909-560C-E94F-8A06DAE2F8D3}"/>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4218962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H&amp;H Layout 3">
    <p:spTree>
      <p:nvGrpSpPr>
        <p:cNvPr id="1" name=""/>
        <p:cNvGrpSpPr/>
        <p:nvPr/>
      </p:nvGrpSpPr>
      <p:grpSpPr>
        <a:xfrm>
          <a:off x="0" y="0"/>
          <a:ext cx="0" cy="0"/>
          <a:chOff x="0" y="0"/>
          <a:chExt cx="0" cy="0"/>
        </a:xfrm>
      </p:grpSpPr>
      <p:sp>
        <p:nvSpPr>
          <p:cNvPr id="2" name="Round Single Corner of Rectangle 1">
            <a:extLst>
              <a:ext uri="{FF2B5EF4-FFF2-40B4-BE49-F238E27FC236}">
                <a16:creationId xmlns:a16="http://schemas.microsoft.com/office/drawing/2014/main" id="{C5C62164-6633-6CA8-AFC4-56E137CE5A2E}"/>
              </a:ext>
            </a:extLst>
          </p:cNvPr>
          <p:cNvSpPr/>
          <p:nvPr userDrawn="1"/>
        </p:nvSpPr>
        <p:spPr>
          <a:xfrm flipV="1">
            <a:off x="-9098" y="512763"/>
            <a:ext cx="11591498" cy="5811836"/>
          </a:xfrm>
          <a:prstGeom prst="round1Rect">
            <a:avLst>
              <a:gd name="adj" fmla="val 22486"/>
            </a:avLst>
          </a:prstGeom>
          <a:gradFill>
            <a:gsLst>
              <a:gs pos="50000">
                <a:srgbClr val="076284"/>
              </a:gs>
              <a:gs pos="0">
                <a:srgbClr val="004D67"/>
              </a:gs>
              <a:gs pos="100000">
                <a:srgbClr val="0E8BBB"/>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5" name="Picture 4">
            <a:extLst>
              <a:ext uri="{FF2B5EF4-FFF2-40B4-BE49-F238E27FC236}">
                <a16:creationId xmlns:a16="http://schemas.microsoft.com/office/drawing/2014/main" id="{0EA7CD5F-B257-0395-C5B6-9B0E54843FCD}"/>
              </a:ext>
            </a:extLst>
          </p:cNvPr>
          <p:cNvPicPr>
            <a:picLocks noChangeAspect="1"/>
          </p:cNvPicPr>
          <p:nvPr userDrawn="1"/>
        </p:nvPicPr>
        <p:blipFill>
          <a:blip r:embed="rId2">
            <a:alphaModFix amt="7000"/>
          </a:blip>
          <a:stretch>
            <a:fillRect/>
          </a:stretch>
        </p:blipFill>
        <p:spPr>
          <a:xfrm>
            <a:off x="-11880850" y="1301750"/>
            <a:ext cx="25399352" cy="5696296"/>
          </a:xfrm>
          <a:prstGeom prst="rect">
            <a:avLst/>
          </a:prstGeom>
        </p:spPr>
      </p:pic>
      <p:sp>
        <p:nvSpPr>
          <p:cNvPr id="4" name="Text Placeholder 4">
            <a:extLst>
              <a:ext uri="{FF2B5EF4-FFF2-40B4-BE49-F238E27FC236}">
                <a16:creationId xmlns:a16="http://schemas.microsoft.com/office/drawing/2014/main" id="{989AB2F8-4B4D-DFC6-2A23-B57E31F9CDE9}"/>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6" name="Text Placeholder 4">
            <a:extLst>
              <a:ext uri="{FF2B5EF4-FFF2-40B4-BE49-F238E27FC236}">
                <a16:creationId xmlns:a16="http://schemas.microsoft.com/office/drawing/2014/main" id="{77CE68F9-CCBC-3989-591A-45306FB3B987}"/>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13448768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ood Gout Layout 1">
    <p:spTree>
      <p:nvGrpSpPr>
        <p:cNvPr id="1" name=""/>
        <p:cNvGrpSpPr/>
        <p:nvPr/>
      </p:nvGrpSpPr>
      <p:grpSpPr>
        <a:xfrm>
          <a:off x="0" y="0"/>
          <a:ext cx="0" cy="0"/>
          <a:chOff x="0" y="0"/>
          <a:chExt cx="0" cy="0"/>
        </a:xfrm>
      </p:grpSpPr>
      <p:sp>
        <p:nvSpPr>
          <p:cNvPr id="6" name="Round Single Corner of Rectangle 5">
            <a:extLst>
              <a:ext uri="{FF2B5EF4-FFF2-40B4-BE49-F238E27FC236}">
                <a16:creationId xmlns:a16="http://schemas.microsoft.com/office/drawing/2014/main" id="{76CF2FB8-8F8B-8F1A-9FF1-013643C28483}"/>
              </a:ext>
            </a:extLst>
          </p:cNvPr>
          <p:cNvSpPr/>
          <p:nvPr userDrawn="1"/>
        </p:nvSpPr>
        <p:spPr>
          <a:xfrm flipV="1">
            <a:off x="0" y="512762"/>
            <a:ext cx="6787316" cy="5812771"/>
          </a:xfrm>
          <a:prstGeom prst="round1Rect">
            <a:avLst>
              <a:gd name="adj" fmla="val 0"/>
            </a:avLst>
          </a:prstGeom>
          <a:gradFill>
            <a:gsLst>
              <a:gs pos="0">
                <a:srgbClr val="2D462A"/>
              </a:gs>
              <a:gs pos="100000">
                <a:srgbClr val="87B79C"/>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7" name="Picture 6">
            <a:extLst>
              <a:ext uri="{FF2B5EF4-FFF2-40B4-BE49-F238E27FC236}">
                <a16:creationId xmlns:a16="http://schemas.microsoft.com/office/drawing/2014/main" id="{F8B6655A-5CCD-0E7A-D3EA-D17F467629B8}"/>
              </a:ext>
            </a:extLst>
          </p:cNvPr>
          <p:cNvPicPr>
            <a:picLocks noChangeAspect="1"/>
          </p:cNvPicPr>
          <p:nvPr userDrawn="1"/>
        </p:nvPicPr>
        <p:blipFill>
          <a:blip r:embed="rId2">
            <a:alphaModFix amt="7000"/>
          </a:blip>
          <a:stretch>
            <a:fillRect/>
          </a:stretch>
        </p:blipFill>
        <p:spPr>
          <a:xfrm>
            <a:off x="-11887200" y="1295400"/>
            <a:ext cx="25399352" cy="5696296"/>
          </a:xfrm>
          <a:prstGeom prst="rect">
            <a:avLst/>
          </a:prstGeom>
        </p:spPr>
      </p:pic>
      <p:sp>
        <p:nvSpPr>
          <p:cNvPr id="3" name="Text Placeholder 4">
            <a:extLst>
              <a:ext uri="{FF2B5EF4-FFF2-40B4-BE49-F238E27FC236}">
                <a16:creationId xmlns:a16="http://schemas.microsoft.com/office/drawing/2014/main" id="{7A287199-63C4-67C7-8541-0777F99AB34F}"/>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4" name="Text Placeholder 4">
            <a:extLst>
              <a:ext uri="{FF2B5EF4-FFF2-40B4-BE49-F238E27FC236}">
                <a16:creationId xmlns:a16="http://schemas.microsoft.com/office/drawing/2014/main" id="{668CC428-85CF-8FA7-C1DC-A1F056BD1A19}"/>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3332649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ood Gout Layout 2">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F5DAD7D9-BD03-BD8C-DB7F-8C0718578506}"/>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3" name="Text Placeholder 4">
            <a:extLst>
              <a:ext uri="{FF2B5EF4-FFF2-40B4-BE49-F238E27FC236}">
                <a16:creationId xmlns:a16="http://schemas.microsoft.com/office/drawing/2014/main" id="{CD3C2740-06F8-37F1-55BA-6E401452EAC9}"/>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19124464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ood Gout Layout 3">
    <p:spTree>
      <p:nvGrpSpPr>
        <p:cNvPr id="1" name=""/>
        <p:cNvGrpSpPr/>
        <p:nvPr/>
      </p:nvGrpSpPr>
      <p:grpSpPr>
        <a:xfrm>
          <a:off x="0" y="0"/>
          <a:ext cx="0" cy="0"/>
          <a:chOff x="0" y="0"/>
          <a:chExt cx="0" cy="0"/>
        </a:xfrm>
      </p:grpSpPr>
      <p:sp>
        <p:nvSpPr>
          <p:cNvPr id="4" name="Round Single Corner of Rectangle 3">
            <a:extLst>
              <a:ext uri="{FF2B5EF4-FFF2-40B4-BE49-F238E27FC236}">
                <a16:creationId xmlns:a16="http://schemas.microsoft.com/office/drawing/2014/main" id="{5BFE4811-1EBD-B666-A204-B52AC4E874D1}"/>
              </a:ext>
            </a:extLst>
          </p:cNvPr>
          <p:cNvSpPr/>
          <p:nvPr userDrawn="1"/>
        </p:nvSpPr>
        <p:spPr>
          <a:xfrm flipV="1">
            <a:off x="1" y="522612"/>
            <a:ext cx="11567710" cy="5812771"/>
          </a:xfrm>
          <a:prstGeom prst="round1Rect">
            <a:avLst>
              <a:gd name="adj" fmla="val 21952"/>
            </a:avLst>
          </a:prstGeom>
          <a:gradFill>
            <a:gsLst>
              <a:gs pos="0">
                <a:srgbClr val="2D462A"/>
              </a:gs>
              <a:gs pos="100000">
                <a:srgbClr val="87B79C"/>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 Placeholder 4">
            <a:extLst>
              <a:ext uri="{FF2B5EF4-FFF2-40B4-BE49-F238E27FC236}">
                <a16:creationId xmlns:a16="http://schemas.microsoft.com/office/drawing/2014/main" id="{44054365-4D9C-643B-3CE3-E8D20E8B09B6}"/>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5" name="Text Placeholder 4">
            <a:extLst>
              <a:ext uri="{FF2B5EF4-FFF2-40B4-BE49-F238E27FC236}">
                <a16:creationId xmlns:a16="http://schemas.microsoft.com/office/drawing/2014/main" id="{2BFC160D-88EA-B299-317E-D45CDF4A01C4}"/>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5182139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odie Title Layout">
    <p:spTree>
      <p:nvGrpSpPr>
        <p:cNvPr id="1" name=""/>
        <p:cNvGrpSpPr/>
        <p:nvPr/>
      </p:nvGrpSpPr>
      <p:grpSpPr>
        <a:xfrm>
          <a:off x="0" y="0"/>
          <a:ext cx="0" cy="0"/>
          <a:chOff x="0" y="0"/>
          <a:chExt cx="0" cy="0"/>
        </a:xfrm>
      </p:grpSpPr>
      <p:sp>
        <p:nvSpPr>
          <p:cNvPr id="6" name="Round Single Corner of Rectangle 5">
            <a:extLst>
              <a:ext uri="{FF2B5EF4-FFF2-40B4-BE49-F238E27FC236}">
                <a16:creationId xmlns:a16="http://schemas.microsoft.com/office/drawing/2014/main" id="{76CF2FB8-8F8B-8F1A-9FF1-013643C28483}"/>
              </a:ext>
            </a:extLst>
          </p:cNvPr>
          <p:cNvSpPr/>
          <p:nvPr userDrawn="1"/>
        </p:nvSpPr>
        <p:spPr>
          <a:xfrm flipV="1">
            <a:off x="0" y="512762"/>
            <a:ext cx="6787316" cy="5812771"/>
          </a:xfrm>
          <a:prstGeom prst="round1Rect">
            <a:avLst>
              <a:gd name="adj" fmla="val 0"/>
            </a:avLst>
          </a:prstGeom>
          <a:gradFill>
            <a:gsLst>
              <a:gs pos="0">
                <a:srgbClr val="003B70"/>
              </a:gs>
              <a:gs pos="100000">
                <a:srgbClr val="5F90B4"/>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7" name="Picture 6">
            <a:extLst>
              <a:ext uri="{FF2B5EF4-FFF2-40B4-BE49-F238E27FC236}">
                <a16:creationId xmlns:a16="http://schemas.microsoft.com/office/drawing/2014/main" id="{F8B6655A-5CCD-0E7A-D3EA-D17F467629B8}"/>
              </a:ext>
            </a:extLst>
          </p:cNvPr>
          <p:cNvPicPr>
            <a:picLocks noChangeAspect="1"/>
          </p:cNvPicPr>
          <p:nvPr userDrawn="1"/>
        </p:nvPicPr>
        <p:blipFill>
          <a:blip r:embed="rId2">
            <a:alphaModFix amt="7000"/>
          </a:blip>
          <a:stretch>
            <a:fillRect/>
          </a:stretch>
        </p:blipFill>
        <p:spPr>
          <a:xfrm>
            <a:off x="-11887200" y="1295400"/>
            <a:ext cx="25399352" cy="5696296"/>
          </a:xfrm>
          <a:prstGeom prst="rect">
            <a:avLst/>
          </a:prstGeom>
        </p:spPr>
      </p:pic>
      <p:sp>
        <p:nvSpPr>
          <p:cNvPr id="3" name="Round Single Corner of Rectangle 2">
            <a:extLst>
              <a:ext uri="{FF2B5EF4-FFF2-40B4-BE49-F238E27FC236}">
                <a16:creationId xmlns:a16="http://schemas.microsoft.com/office/drawing/2014/main" id="{FA430EA0-2DAA-85B0-FA8A-F8D0BCBDBEFD}"/>
              </a:ext>
            </a:extLst>
          </p:cNvPr>
          <p:cNvSpPr/>
          <p:nvPr userDrawn="1"/>
        </p:nvSpPr>
        <p:spPr>
          <a:xfrm rot="10800000" flipH="1">
            <a:off x="6781800" y="501876"/>
            <a:ext cx="4800600" cy="5822723"/>
          </a:xfrm>
          <a:prstGeom prst="round1Rect">
            <a:avLst>
              <a:gd name="adj" fmla="val 27027"/>
            </a:avLst>
          </a:prstGeom>
          <a:blipFill dpi="0" rotWithShape="0">
            <a:blip r:embed="rId3" cstate="screen">
              <a:extLst>
                <a:ext uri="{28A0092B-C50C-407E-A947-70E740481C1C}">
                  <a14:useLocalDpi xmlns:a14="http://schemas.microsoft.com/office/drawing/2010/main"/>
                </a:ext>
              </a:extLst>
            </a:blip>
            <a:srcRect/>
            <a:stretch>
              <a:fillRect l="-244" t="6" r="-6244" b="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7">
            <a:extLst>
              <a:ext uri="{FF2B5EF4-FFF2-40B4-BE49-F238E27FC236}">
                <a16:creationId xmlns:a16="http://schemas.microsoft.com/office/drawing/2014/main" id="{09FAB736-395E-8DD4-23C4-965E044AB7D1}"/>
              </a:ext>
            </a:extLst>
          </p:cNvPr>
          <p:cNvSpPr>
            <a:spLocks noGrp="1"/>
          </p:cNvSpPr>
          <p:nvPr>
            <p:ph type="title" hasCustomPrompt="1"/>
          </p:nvPr>
        </p:nvSpPr>
        <p:spPr>
          <a:xfrm>
            <a:off x="968363" y="532461"/>
            <a:ext cx="4487916" cy="5792137"/>
          </a:xfrm>
          <a:prstGeom prst="rect">
            <a:avLst/>
          </a:prstGeom>
        </p:spPr>
        <p:txBody>
          <a:bodyPr anchor="ctr"/>
          <a:lstStyle>
            <a:lvl1pPr algn="r">
              <a:defRPr sz="2800">
                <a:solidFill>
                  <a:schemeClr val="bg1"/>
                </a:solidFill>
                <a:latin typeface="Ubuntu" panose="020B0504030602030204" pitchFamily="34" charset="0"/>
              </a:defRPr>
            </a:lvl1pPr>
          </a:lstStyle>
          <a:p>
            <a:r>
              <a:rPr lang="en-GB" dirty="0"/>
              <a:t>Title slide style</a:t>
            </a:r>
            <a:endParaRPr lang="en-US" dirty="0"/>
          </a:p>
        </p:txBody>
      </p:sp>
      <p:sp>
        <p:nvSpPr>
          <p:cNvPr id="5" name="Text Placeholder 4">
            <a:extLst>
              <a:ext uri="{FF2B5EF4-FFF2-40B4-BE49-F238E27FC236}">
                <a16:creationId xmlns:a16="http://schemas.microsoft.com/office/drawing/2014/main" id="{EE99D937-69E5-7306-0351-C5B3F5FA84BA}"/>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8" name="Text Placeholder 4">
            <a:extLst>
              <a:ext uri="{FF2B5EF4-FFF2-40B4-BE49-F238E27FC236}">
                <a16:creationId xmlns:a16="http://schemas.microsoft.com/office/drawing/2014/main" id="{C09068D8-A987-D9FD-1007-A8AB55DE5420}"/>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14894385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odie Layout 1">
    <p:spTree>
      <p:nvGrpSpPr>
        <p:cNvPr id="1" name=""/>
        <p:cNvGrpSpPr/>
        <p:nvPr/>
      </p:nvGrpSpPr>
      <p:grpSpPr>
        <a:xfrm>
          <a:off x="0" y="0"/>
          <a:ext cx="0" cy="0"/>
          <a:chOff x="0" y="0"/>
          <a:chExt cx="0" cy="0"/>
        </a:xfrm>
      </p:grpSpPr>
      <p:sp>
        <p:nvSpPr>
          <p:cNvPr id="6" name="Round Single Corner of Rectangle 5">
            <a:extLst>
              <a:ext uri="{FF2B5EF4-FFF2-40B4-BE49-F238E27FC236}">
                <a16:creationId xmlns:a16="http://schemas.microsoft.com/office/drawing/2014/main" id="{76CF2FB8-8F8B-8F1A-9FF1-013643C28483}"/>
              </a:ext>
            </a:extLst>
          </p:cNvPr>
          <p:cNvSpPr/>
          <p:nvPr userDrawn="1"/>
        </p:nvSpPr>
        <p:spPr>
          <a:xfrm flipV="1">
            <a:off x="0" y="512762"/>
            <a:ext cx="6787316" cy="5812771"/>
          </a:xfrm>
          <a:prstGeom prst="round1Rect">
            <a:avLst>
              <a:gd name="adj" fmla="val 0"/>
            </a:avLst>
          </a:prstGeom>
          <a:gradFill>
            <a:gsLst>
              <a:gs pos="0">
                <a:srgbClr val="003B70"/>
              </a:gs>
              <a:gs pos="100000">
                <a:srgbClr val="5F90B4"/>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7" name="Picture 6">
            <a:extLst>
              <a:ext uri="{FF2B5EF4-FFF2-40B4-BE49-F238E27FC236}">
                <a16:creationId xmlns:a16="http://schemas.microsoft.com/office/drawing/2014/main" id="{F8B6655A-5CCD-0E7A-D3EA-D17F467629B8}"/>
              </a:ext>
            </a:extLst>
          </p:cNvPr>
          <p:cNvPicPr>
            <a:picLocks noChangeAspect="1"/>
          </p:cNvPicPr>
          <p:nvPr userDrawn="1"/>
        </p:nvPicPr>
        <p:blipFill>
          <a:blip r:embed="rId2">
            <a:alphaModFix amt="7000"/>
          </a:blip>
          <a:stretch>
            <a:fillRect/>
          </a:stretch>
        </p:blipFill>
        <p:spPr>
          <a:xfrm>
            <a:off x="-11887200" y="1295400"/>
            <a:ext cx="25399352" cy="5696296"/>
          </a:xfrm>
          <a:prstGeom prst="rect">
            <a:avLst/>
          </a:prstGeom>
        </p:spPr>
      </p:pic>
      <p:sp>
        <p:nvSpPr>
          <p:cNvPr id="3" name="Text Placeholder 4">
            <a:extLst>
              <a:ext uri="{FF2B5EF4-FFF2-40B4-BE49-F238E27FC236}">
                <a16:creationId xmlns:a16="http://schemas.microsoft.com/office/drawing/2014/main" id="{0103E822-C50F-CC1A-1CE4-672B0735157D}"/>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4" name="Text Placeholder 4">
            <a:extLst>
              <a:ext uri="{FF2B5EF4-FFF2-40B4-BE49-F238E27FC236}">
                <a16:creationId xmlns:a16="http://schemas.microsoft.com/office/drawing/2014/main" id="{10F24BAF-4001-9CFF-CDAF-D3B0ED0E28FF}"/>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29099363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odie Layout 2">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5C540BD6-8FDF-A0A5-A058-E544DB668F4E}"/>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3" name="Text Placeholder 4">
            <a:extLst>
              <a:ext uri="{FF2B5EF4-FFF2-40B4-BE49-F238E27FC236}">
                <a16:creationId xmlns:a16="http://schemas.microsoft.com/office/drawing/2014/main" id="{AAF19E77-6F41-A6E5-A5A8-F8F3C7EA46B6}"/>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38127695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ODIE layout 3">
    <p:spTree>
      <p:nvGrpSpPr>
        <p:cNvPr id="1" name=""/>
        <p:cNvGrpSpPr/>
        <p:nvPr/>
      </p:nvGrpSpPr>
      <p:grpSpPr>
        <a:xfrm>
          <a:off x="0" y="0"/>
          <a:ext cx="0" cy="0"/>
          <a:chOff x="0" y="0"/>
          <a:chExt cx="0" cy="0"/>
        </a:xfrm>
      </p:grpSpPr>
      <p:sp>
        <p:nvSpPr>
          <p:cNvPr id="7" name="Round Single Corner of Rectangle 6">
            <a:extLst>
              <a:ext uri="{FF2B5EF4-FFF2-40B4-BE49-F238E27FC236}">
                <a16:creationId xmlns:a16="http://schemas.microsoft.com/office/drawing/2014/main" id="{7D8BF691-88D9-48D7-F415-8BAEE7145633}"/>
              </a:ext>
            </a:extLst>
          </p:cNvPr>
          <p:cNvSpPr/>
          <p:nvPr userDrawn="1"/>
        </p:nvSpPr>
        <p:spPr>
          <a:xfrm flipV="1">
            <a:off x="-1" y="512761"/>
            <a:ext cx="11567709" cy="5812771"/>
          </a:xfrm>
          <a:prstGeom prst="round1Rect">
            <a:avLst>
              <a:gd name="adj" fmla="val 21349"/>
            </a:avLst>
          </a:prstGeom>
          <a:gradFill>
            <a:gsLst>
              <a:gs pos="0">
                <a:srgbClr val="003B70"/>
              </a:gs>
              <a:gs pos="100000">
                <a:srgbClr val="5F90B4"/>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 Placeholder 4">
            <a:extLst>
              <a:ext uri="{FF2B5EF4-FFF2-40B4-BE49-F238E27FC236}">
                <a16:creationId xmlns:a16="http://schemas.microsoft.com/office/drawing/2014/main" id="{92BDED41-6623-3190-CE51-A8E26A5A639D}"/>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4" name="Text Placeholder 4">
            <a:extLst>
              <a:ext uri="{FF2B5EF4-FFF2-40B4-BE49-F238E27FC236}">
                <a16:creationId xmlns:a16="http://schemas.microsoft.com/office/drawing/2014/main" id="{60D2B8B1-E1EE-A463-9EBC-F723C288A40D}"/>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23852530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SG Section Title Slide">
    <p:spTree>
      <p:nvGrpSpPr>
        <p:cNvPr id="1" name=""/>
        <p:cNvGrpSpPr/>
        <p:nvPr/>
      </p:nvGrpSpPr>
      <p:grpSpPr>
        <a:xfrm>
          <a:off x="0" y="0"/>
          <a:ext cx="0" cy="0"/>
          <a:chOff x="0" y="0"/>
          <a:chExt cx="0" cy="0"/>
        </a:xfrm>
      </p:grpSpPr>
      <p:sp>
        <p:nvSpPr>
          <p:cNvPr id="6" name="Round Single Corner of Rectangle 5">
            <a:extLst>
              <a:ext uri="{FF2B5EF4-FFF2-40B4-BE49-F238E27FC236}">
                <a16:creationId xmlns:a16="http://schemas.microsoft.com/office/drawing/2014/main" id="{76CF2FB8-8F8B-8F1A-9FF1-013643C28483}"/>
              </a:ext>
            </a:extLst>
          </p:cNvPr>
          <p:cNvSpPr/>
          <p:nvPr userDrawn="1"/>
        </p:nvSpPr>
        <p:spPr>
          <a:xfrm flipV="1">
            <a:off x="0" y="512762"/>
            <a:ext cx="6787316" cy="5812771"/>
          </a:xfrm>
          <a:prstGeom prst="round1Rect">
            <a:avLst>
              <a:gd name="adj" fmla="val 0"/>
            </a:avLst>
          </a:prstGeom>
          <a:gradFill>
            <a:gsLst>
              <a:gs pos="0">
                <a:srgbClr val="2D5945"/>
              </a:gs>
              <a:gs pos="100000">
                <a:srgbClr val="9BAD60"/>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7" name="Picture 6">
            <a:extLst>
              <a:ext uri="{FF2B5EF4-FFF2-40B4-BE49-F238E27FC236}">
                <a16:creationId xmlns:a16="http://schemas.microsoft.com/office/drawing/2014/main" id="{F8B6655A-5CCD-0E7A-D3EA-D17F467629B8}"/>
              </a:ext>
            </a:extLst>
          </p:cNvPr>
          <p:cNvPicPr>
            <a:picLocks noChangeAspect="1"/>
          </p:cNvPicPr>
          <p:nvPr userDrawn="1"/>
        </p:nvPicPr>
        <p:blipFill>
          <a:blip r:embed="rId2">
            <a:alphaModFix amt="7000"/>
          </a:blip>
          <a:stretch>
            <a:fillRect/>
          </a:stretch>
        </p:blipFill>
        <p:spPr>
          <a:xfrm>
            <a:off x="-11887200" y="1295400"/>
            <a:ext cx="25399352" cy="5696296"/>
          </a:xfrm>
          <a:prstGeom prst="rect">
            <a:avLst/>
          </a:prstGeom>
        </p:spPr>
      </p:pic>
      <p:sp>
        <p:nvSpPr>
          <p:cNvPr id="3" name="Round Single Corner of Rectangle 2">
            <a:extLst>
              <a:ext uri="{FF2B5EF4-FFF2-40B4-BE49-F238E27FC236}">
                <a16:creationId xmlns:a16="http://schemas.microsoft.com/office/drawing/2014/main" id="{4111C5DE-7EED-6795-360B-692B41E60F81}"/>
              </a:ext>
            </a:extLst>
          </p:cNvPr>
          <p:cNvSpPr/>
          <p:nvPr userDrawn="1"/>
        </p:nvSpPr>
        <p:spPr>
          <a:xfrm rot="10800000" flipH="1">
            <a:off x="6781800" y="512763"/>
            <a:ext cx="4800600" cy="5811837"/>
          </a:xfrm>
          <a:prstGeom prst="round1Rect">
            <a:avLst>
              <a:gd name="adj" fmla="val 27027"/>
            </a:avLst>
          </a:prstGeom>
          <a:blipFill dpi="0" rotWithShape="0">
            <a:blip r:embed="rId3" cstate="screen">
              <a:extLst>
                <a:ext uri="{28A0092B-C50C-407E-A947-70E740481C1C}">
                  <a14:useLocalDpi xmlns:a14="http://schemas.microsoft.com/office/drawing/2010/main"/>
                </a:ext>
              </a:extLst>
            </a:blip>
            <a:srcRect/>
            <a:stretch>
              <a:fillRect l="-9088" t="-302" r="-7592" b="-30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7">
            <a:extLst>
              <a:ext uri="{FF2B5EF4-FFF2-40B4-BE49-F238E27FC236}">
                <a16:creationId xmlns:a16="http://schemas.microsoft.com/office/drawing/2014/main" id="{5AD4851D-6556-890D-C97C-44AEF672EA93}"/>
              </a:ext>
            </a:extLst>
          </p:cNvPr>
          <p:cNvSpPr>
            <a:spLocks noGrp="1"/>
          </p:cNvSpPr>
          <p:nvPr>
            <p:ph type="title" hasCustomPrompt="1"/>
          </p:nvPr>
        </p:nvSpPr>
        <p:spPr>
          <a:xfrm>
            <a:off x="968363" y="532461"/>
            <a:ext cx="4487916" cy="5792137"/>
          </a:xfrm>
          <a:prstGeom prst="rect">
            <a:avLst/>
          </a:prstGeom>
        </p:spPr>
        <p:txBody>
          <a:bodyPr anchor="ctr"/>
          <a:lstStyle>
            <a:lvl1pPr algn="r">
              <a:defRPr sz="2800">
                <a:solidFill>
                  <a:schemeClr val="bg1"/>
                </a:solidFill>
                <a:latin typeface="Ubuntu" panose="020B0504030602030204" pitchFamily="34" charset="0"/>
              </a:defRPr>
            </a:lvl1pPr>
          </a:lstStyle>
          <a:p>
            <a:r>
              <a:rPr lang="en-GB" dirty="0"/>
              <a:t>Title slide style</a:t>
            </a:r>
            <a:endParaRPr lang="en-US" dirty="0"/>
          </a:p>
        </p:txBody>
      </p:sp>
      <p:sp>
        <p:nvSpPr>
          <p:cNvPr id="5" name="Text Placeholder 4">
            <a:extLst>
              <a:ext uri="{FF2B5EF4-FFF2-40B4-BE49-F238E27FC236}">
                <a16:creationId xmlns:a16="http://schemas.microsoft.com/office/drawing/2014/main" id="{E5D3F900-27C1-2C73-FA5A-3469344801D3}"/>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8" name="Text Placeholder 4">
            <a:extLst>
              <a:ext uri="{FF2B5EF4-FFF2-40B4-BE49-F238E27FC236}">
                <a16:creationId xmlns:a16="http://schemas.microsoft.com/office/drawing/2014/main" id="{6B346488-CBC1-FE82-6118-846C7F52432B}"/>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6784094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SG Section Layout 1">
    <p:spTree>
      <p:nvGrpSpPr>
        <p:cNvPr id="1" name=""/>
        <p:cNvGrpSpPr/>
        <p:nvPr/>
      </p:nvGrpSpPr>
      <p:grpSpPr>
        <a:xfrm>
          <a:off x="0" y="0"/>
          <a:ext cx="0" cy="0"/>
          <a:chOff x="0" y="0"/>
          <a:chExt cx="0" cy="0"/>
        </a:xfrm>
      </p:grpSpPr>
      <p:sp>
        <p:nvSpPr>
          <p:cNvPr id="6" name="Round Single Corner of Rectangle 5">
            <a:extLst>
              <a:ext uri="{FF2B5EF4-FFF2-40B4-BE49-F238E27FC236}">
                <a16:creationId xmlns:a16="http://schemas.microsoft.com/office/drawing/2014/main" id="{76CF2FB8-8F8B-8F1A-9FF1-013643C28483}"/>
              </a:ext>
            </a:extLst>
          </p:cNvPr>
          <p:cNvSpPr/>
          <p:nvPr userDrawn="1"/>
        </p:nvSpPr>
        <p:spPr>
          <a:xfrm flipV="1">
            <a:off x="0" y="512762"/>
            <a:ext cx="6787316" cy="5812771"/>
          </a:xfrm>
          <a:prstGeom prst="round1Rect">
            <a:avLst>
              <a:gd name="adj" fmla="val 0"/>
            </a:avLst>
          </a:prstGeom>
          <a:gradFill>
            <a:gsLst>
              <a:gs pos="0">
                <a:srgbClr val="2D5945"/>
              </a:gs>
              <a:gs pos="100000">
                <a:srgbClr val="9BAD60"/>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7" name="Picture 6">
            <a:extLst>
              <a:ext uri="{FF2B5EF4-FFF2-40B4-BE49-F238E27FC236}">
                <a16:creationId xmlns:a16="http://schemas.microsoft.com/office/drawing/2014/main" id="{F8B6655A-5CCD-0E7A-D3EA-D17F467629B8}"/>
              </a:ext>
            </a:extLst>
          </p:cNvPr>
          <p:cNvPicPr>
            <a:picLocks noChangeAspect="1"/>
          </p:cNvPicPr>
          <p:nvPr userDrawn="1"/>
        </p:nvPicPr>
        <p:blipFill>
          <a:blip r:embed="rId2">
            <a:alphaModFix amt="7000"/>
          </a:blip>
          <a:stretch>
            <a:fillRect/>
          </a:stretch>
        </p:blipFill>
        <p:spPr>
          <a:xfrm>
            <a:off x="-11887200" y="1295400"/>
            <a:ext cx="25399352" cy="5696296"/>
          </a:xfrm>
          <a:prstGeom prst="rect">
            <a:avLst/>
          </a:prstGeom>
        </p:spPr>
      </p:pic>
      <p:sp>
        <p:nvSpPr>
          <p:cNvPr id="3" name="Text Placeholder 4">
            <a:extLst>
              <a:ext uri="{FF2B5EF4-FFF2-40B4-BE49-F238E27FC236}">
                <a16:creationId xmlns:a16="http://schemas.microsoft.com/office/drawing/2014/main" id="{661A5C39-6CCF-9486-F5F4-BFB21C76F244}"/>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4" name="Text Placeholder 4">
            <a:extLst>
              <a:ext uri="{FF2B5EF4-FFF2-40B4-BE49-F238E27FC236}">
                <a16:creationId xmlns:a16="http://schemas.microsoft.com/office/drawing/2014/main" id="{8CA9A67B-0961-1AD7-70AF-5BEAF1BC3B7D}"/>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19826194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SG Section Layout 2">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072C8572-998A-0A48-4CA7-02DFC0B3AC11}"/>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4" name="Text Placeholder 4">
            <a:extLst>
              <a:ext uri="{FF2B5EF4-FFF2-40B4-BE49-F238E27FC236}">
                <a16:creationId xmlns:a16="http://schemas.microsoft.com/office/drawing/2014/main" id="{7A9658B7-CBDD-74AD-0EF1-C488B41C0A4E}"/>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2077917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H&amp;H Theme Title Layout">
    <p:spTree>
      <p:nvGrpSpPr>
        <p:cNvPr id="1" name=""/>
        <p:cNvGrpSpPr/>
        <p:nvPr/>
      </p:nvGrpSpPr>
      <p:grpSpPr>
        <a:xfrm>
          <a:off x="0" y="0"/>
          <a:ext cx="0" cy="0"/>
          <a:chOff x="0" y="0"/>
          <a:chExt cx="0" cy="0"/>
        </a:xfrm>
      </p:grpSpPr>
      <p:sp>
        <p:nvSpPr>
          <p:cNvPr id="10" name="Round Single Corner of Rectangle 9">
            <a:extLst>
              <a:ext uri="{FF2B5EF4-FFF2-40B4-BE49-F238E27FC236}">
                <a16:creationId xmlns:a16="http://schemas.microsoft.com/office/drawing/2014/main" id="{2CF03FAA-5B6C-59A8-0E54-F0501D1E5968}"/>
              </a:ext>
            </a:extLst>
          </p:cNvPr>
          <p:cNvSpPr/>
          <p:nvPr userDrawn="1"/>
        </p:nvSpPr>
        <p:spPr>
          <a:xfrm flipV="1">
            <a:off x="-9099" y="512763"/>
            <a:ext cx="6790899" cy="5812770"/>
          </a:xfrm>
          <a:prstGeom prst="round1Rect">
            <a:avLst>
              <a:gd name="adj" fmla="val 0"/>
            </a:avLst>
          </a:prstGeom>
          <a:gradFill>
            <a:gsLst>
              <a:gs pos="50000">
                <a:srgbClr val="076284"/>
              </a:gs>
              <a:gs pos="0">
                <a:srgbClr val="004D67"/>
              </a:gs>
              <a:gs pos="100000">
                <a:srgbClr val="0E8BBB"/>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a:extLst>
              <a:ext uri="{FF2B5EF4-FFF2-40B4-BE49-F238E27FC236}">
                <a16:creationId xmlns:a16="http://schemas.microsoft.com/office/drawing/2014/main" id="{E9A0D215-ACD5-E103-E829-772DBD47CDBF}"/>
              </a:ext>
            </a:extLst>
          </p:cNvPr>
          <p:cNvPicPr>
            <a:picLocks noChangeAspect="1"/>
          </p:cNvPicPr>
          <p:nvPr userDrawn="1"/>
        </p:nvPicPr>
        <p:blipFill>
          <a:blip r:embed="rId2">
            <a:alphaModFix amt="7000"/>
          </a:blip>
          <a:stretch>
            <a:fillRect/>
          </a:stretch>
        </p:blipFill>
        <p:spPr>
          <a:xfrm>
            <a:off x="-11887200" y="1295400"/>
            <a:ext cx="25399352" cy="5696296"/>
          </a:xfrm>
          <a:prstGeom prst="rect">
            <a:avLst/>
          </a:prstGeom>
        </p:spPr>
      </p:pic>
      <p:sp>
        <p:nvSpPr>
          <p:cNvPr id="41" name="Rectangle 40">
            <a:extLst>
              <a:ext uri="{FF2B5EF4-FFF2-40B4-BE49-F238E27FC236}">
                <a16:creationId xmlns:a16="http://schemas.microsoft.com/office/drawing/2014/main" id="{DB9044E2-2272-DE52-9C18-F61C580AABE9}"/>
              </a:ext>
            </a:extLst>
          </p:cNvPr>
          <p:cNvSpPr/>
          <p:nvPr userDrawn="1"/>
        </p:nvSpPr>
        <p:spPr>
          <a:xfrm>
            <a:off x="7146235" y="6325535"/>
            <a:ext cx="5045765" cy="5324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357DAFFC-EB05-5186-6E62-116668486F20}"/>
              </a:ext>
            </a:extLst>
          </p:cNvPr>
          <p:cNvSpPr txBox="1">
            <a:spLocks/>
          </p:cNvSpPr>
          <p:nvPr userDrawn="1"/>
        </p:nvSpPr>
        <p:spPr>
          <a:xfrm>
            <a:off x="6165202" y="532895"/>
            <a:ext cx="5195731" cy="5791705"/>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GB" sz="2800" b="1" i="0" dirty="0">
                <a:solidFill>
                  <a:schemeClr val="bg1"/>
                </a:solidFill>
                <a:latin typeface="Ubuntu" panose="020B0504030602030204" pitchFamily="34" charset="0"/>
              </a:rPr>
              <a:t> to edit</a:t>
            </a:r>
            <a:br>
              <a:rPr lang="en-GB" sz="2800" dirty="0">
                <a:solidFill>
                  <a:schemeClr val="bg1"/>
                </a:solidFill>
                <a:latin typeface="Ubuntu" panose="020B0504030602030204" pitchFamily="34" charset="0"/>
              </a:rPr>
            </a:br>
            <a:r>
              <a:rPr lang="en-GB" sz="2800" dirty="0">
                <a:solidFill>
                  <a:schemeClr val="bg1"/>
                </a:solidFill>
                <a:latin typeface="Ubuntu" panose="020B0504030602030204" pitchFamily="34" charset="0"/>
              </a:rPr>
              <a:t>Section title style</a:t>
            </a:r>
            <a:endParaRPr lang="en-US" sz="2800" dirty="0">
              <a:solidFill>
                <a:schemeClr val="bg1"/>
              </a:solidFill>
              <a:latin typeface="Ubuntu" panose="020B0504030602030204" pitchFamily="34" charset="0"/>
            </a:endParaRPr>
          </a:p>
        </p:txBody>
      </p:sp>
      <p:sp>
        <p:nvSpPr>
          <p:cNvPr id="5" name="Round Single Corner of Rectangle 4">
            <a:extLst>
              <a:ext uri="{FF2B5EF4-FFF2-40B4-BE49-F238E27FC236}">
                <a16:creationId xmlns:a16="http://schemas.microsoft.com/office/drawing/2014/main" id="{7DF2BF02-F49A-6BC6-C05F-57E7DE172A0D}"/>
              </a:ext>
            </a:extLst>
          </p:cNvPr>
          <p:cNvSpPr/>
          <p:nvPr userDrawn="1"/>
        </p:nvSpPr>
        <p:spPr>
          <a:xfrm rot="10800000" flipH="1">
            <a:off x="6776431" y="512762"/>
            <a:ext cx="4795084" cy="5812771"/>
          </a:xfrm>
          <a:prstGeom prst="round1Rect">
            <a:avLst>
              <a:gd name="adj" fmla="val 26502"/>
            </a:avLst>
          </a:prstGeom>
          <a:blipFill dpi="0" rotWithShape="0">
            <a:blip r:embed="rId3" cstate="screen">
              <a:extLst>
                <a:ext uri="{28A0092B-C50C-407E-A947-70E740481C1C}">
                  <a14:useLocalDpi xmlns:a14="http://schemas.microsoft.com/office/drawing/2010/main"/>
                </a:ext>
              </a:extLst>
            </a:blip>
            <a:srcRect/>
            <a:stretch>
              <a:fillRect l="-43000" r="-48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itle 7">
            <a:extLst>
              <a:ext uri="{FF2B5EF4-FFF2-40B4-BE49-F238E27FC236}">
                <a16:creationId xmlns:a16="http://schemas.microsoft.com/office/drawing/2014/main" id="{2031B336-41D0-ACA4-0893-5BC237E6D0D8}"/>
              </a:ext>
            </a:extLst>
          </p:cNvPr>
          <p:cNvSpPr>
            <a:spLocks noGrp="1"/>
          </p:cNvSpPr>
          <p:nvPr>
            <p:ph type="title" hasCustomPrompt="1"/>
          </p:nvPr>
        </p:nvSpPr>
        <p:spPr>
          <a:xfrm>
            <a:off x="968363" y="512762"/>
            <a:ext cx="4487916" cy="5825671"/>
          </a:xfrm>
          <a:prstGeom prst="rect">
            <a:avLst/>
          </a:prstGeom>
        </p:spPr>
        <p:txBody>
          <a:bodyPr anchor="ctr"/>
          <a:lstStyle>
            <a:lvl1pPr algn="r">
              <a:defRPr sz="2800">
                <a:solidFill>
                  <a:schemeClr val="bg1"/>
                </a:solidFill>
                <a:latin typeface="Ubuntu" panose="020B0504030602030204" pitchFamily="34" charset="0"/>
              </a:defRPr>
            </a:lvl1pPr>
          </a:lstStyle>
          <a:p>
            <a:r>
              <a:rPr lang="en-GB" dirty="0"/>
              <a:t>Title slide style</a:t>
            </a:r>
            <a:endParaRPr lang="en-US" dirty="0"/>
          </a:p>
        </p:txBody>
      </p:sp>
      <p:sp>
        <p:nvSpPr>
          <p:cNvPr id="7" name="Text Placeholder 4">
            <a:extLst>
              <a:ext uri="{FF2B5EF4-FFF2-40B4-BE49-F238E27FC236}">
                <a16:creationId xmlns:a16="http://schemas.microsoft.com/office/drawing/2014/main" id="{4B3F6E8F-D8C4-554B-816E-B8C978D29EFF}"/>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3393789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ESG Section Layout 3">
    <p:spTree>
      <p:nvGrpSpPr>
        <p:cNvPr id="1" name=""/>
        <p:cNvGrpSpPr/>
        <p:nvPr/>
      </p:nvGrpSpPr>
      <p:grpSpPr>
        <a:xfrm>
          <a:off x="0" y="0"/>
          <a:ext cx="0" cy="0"/>
          <a:chOff x="0" y="0"/>
          <a:chExt cx="0" cy="0"/>
        </a:xfrm>
      </p:grpSpPr>
      <p:sp>
        <p:nvSpPr>
          <p:cNvPr id="3" name="Round Single Corner of Rectangle 2">
            <a:extLst>
              <a:ext uri="{FF2B5EF4-FFF2-40B4-BE49-F238E27FC236}">
                <a16:creationId xmlns:a16="http://schemas.microsoft.com/office/drawing/2014/main" id="{881EAEEE-C074-578C-2027-21FE9217C148}"/>
              </a:ext>
            </a:extLst>
          </p:cNvPr>
          <p:cNvSpPr/>
          <p:nvPr userDrawn="1"/>
        </p:nvSpPr>
        <p:spPr>
          <a:xfrm flipV="1">
            <a:off x="0" y="512761"/>
            <a:ext cx="11582399" cy="5812771"/>
          </a:xfrm>
          <a:prstGeom prst="round1Rect">
            <a:avLst>
              <a:gd name="adj" fmla="val 21873"/>
            </a:avLst>
          </a:prstGeom>
          <a:gradFill>
            <a:gsLst>
              <a:gs pos="0">
                <a:srgbClr val="385723"/>
              </a:gs>
              <a:gs pos="100000">
                <a:srgbClr val="91AD54"/>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 Placeholder 4">
            <a:extLst>
              <a:ext uri="{FF2B5EF4-FFF2-40B4-BE49-F238E27FC236}">
                <a16:creationId xmlns:a16="http://schemas.microsoft.com/office/drawing/2014/main" id="{12D5CA16-F486-3D87-9D8D-0BA6E1940C69}"/>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5" name="Text Placeholder 4">
            <a:extLst>
              <a:ext uri="{FF2B5EF4-FFF2-40B4-BE49-F238E27FC236}">
                <a16:creationId xmlns:a16="http://schemas.microsoft.com/office/drawing/2014/main" id="{4E0A0F47-DEE8-04B1-CCA2-D1488BEEA7EE}"/>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24284451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H&amp;H Theme End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33405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8" name="Round Single Corner of Rectangle 7">
            <a:extLst>
              <a:ext uri="{FF2B5EF4-FFF2-40B4-BE49-F238E27FC236}">
                <a16:creationId xmlns:a16="http://schemas.microsoft.com/office/drawing/2014/main" id="{83609718-EC6F-F193-0E6B-90CFBE2EAFF1}"/>
              </a:ext>
            </a:extLst>
          </p:cNvPr>
          <p:cNvSpPr/>
          <p:nvPr userDrawn="1"/>
        </p:nvSpPr>
        <p:spPr>
          <a:xfrm rot="10800000" flipH="1">
            <a:off x="6781800" y="512763"/>
            <a:ext cx="4800600" cy="5812770"/>
          </a:xfrm>
          <a:prstGeom prst="round1Rect">
            <a:avLst>
              <a:gd name="adj" fmla="val 27007"/>
            </a:avLst>
          </a:prstGeom>
          <a:blipFill dpi="0" rotWithShape="0">
            <a:blip r:embed="rId2" cstate="print">
              <a:extLst>
                <a:ext uri="{28A0092B-C50C-407E-A947-70E740481C1C}">
                  <a14:useLocalDpi xmlns:a14="http://schemas.microsoft.com/office/drawing/2010/main"/>
                </a:ext>
              </a:extLst>
            </a:blip>
            <a:srcRect/>
            <a:stretch>
              <a:fillRect l="-39000" t="-1000" r="-78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ound Single Corner of Rectangle 9">
            <a:extLst>
              <a:ext uri="{FF2B5EF4-FFF2-40B4-BE49-F238E27FC236}">
                <a16:creationId xmlns:a16="http://schemas.microsoft.com/office/drawing/2014/main" id="{2CF03FAA-5B6C-59A8-0E54-F0501D1E5968}"/>
              </a:ext>
            </a:extLst>
          </p:cNvPr>
          <p:cNvSpPr/>
          <p:nvPr userDrawn="1"/>
        </p:nvSpPr>
        <p:spPr>
          <a:xfrm flipV="1">
            <a:off x="-9099" y="512763"/>
            <a:ext cx="6790899" cy="5812770"/>
          </a:xfrm>
          <a:prstGeom prst="round1Rect">
            <a:avLst>
              <a:gd name="adj" fmla="val 0"/>
            </a:avLst>
          </a:prstGeom>
          <a:gradFill>
            <a:gsLst>
              <a:gs pos="50000">
                <a:srgbClr val="076284"/>
              </a:gs>
              <a:gs pos="0">
                <a:srgbClr val="004D67"/>
              </a:gs>
              <a:gs pos="100000">
                <a:srgbClr val="0E8BBB"/>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TextBox 2">
            <a:extLst>
              <a:ext uri="{FF2B5EF4-FFF2-40B4-BE49-F238E27FC236}">
                <a16:creationId xmlns:a16="http://schemas.microsoft.com/office/drawing/2014/main" id="{D1516D91-5918-53A5-C09E-705F3D758338}"/>
              </a:ext>
            </a:extLst>
          </p:cNvPr>
          <p:cNvSpPr txBox="1"/>
          <p:nvPr userDrawn="1"/>
        </p:nvSpPr>
        <p:spPr>
          <a:xfrm>
            <a:off x="1582673" y="2017233"/>
            <a:ext cx="3726323" cy="2352439"/>
          </a:xfrm>
          <a:prstGeom prst="rect">
            <a:avLst/>
          </a:prstGeom>
          <a:noFill/>
        </p:spPr>
        <p:txBody>
          <a:bodyPr wrap="square" lIns="0">
            <a:spAutoFit/>
          </a:bodyPr>
          <a:lstStyle/>
          <a:p>
            <a:pPr algn="ctr">
              <a:lnSpc>
                <a:spcPts val="2800"/>
              </a:lnSpc>
              <a:spcAft>
                <a:spcPts val="1200"/>
              </a:spcAft>
            </a:pPr>
            <a:r>
              <a:rPr lang="en-AU" sz="1600" kern="0">
                <a:solidFill>
                  <a:schemeClr val="bg1"/>
                </a:solidFill>
                <a:latin typeface="Ubuntu Light" panose="020B0304030602030204" pitchFamily="34" charset="0"/>
              </a:rPr>
              <a:t>Our H&amp;H mission is to make people around the world healthier and happier. </a:t>
            </a:r>
          </a:p>
          <a:p>
            <a:pPr algn="ctr">
              <a:lnSpc>
                <a:spcPts val="2800"/>
              </a:lnSpc>
              <a:spcAft>
                <a:spcPts val="1200"/>
              </a:spcAft>
            </a:pPr>
            <a:r>
              <a:rPr lang="en-AU" sz="1600" kern="0">
                <a:solidFill>
                  <a:schemeClr val="bg1"/>
                </a:solidFill>
                <a:latin typeface="Ubuntu Light" panose="020B0304030602030204" pitchFamily="34" charset="0"/>
              </a:rPr>
              <a:t>We aspire to be a global leader in premium nutrition and wellness whilst contributing positively to society and the environment.</a:t>
            </a:r>
          </a:p>
        </p:txBody>
      </p:sp>
      <p:sp>
        <p:nvSpPr>
          <p:cNvPr id="4" name="TextBox 3">
            <a:extLst>
              <a:ext uri="{FF2B5EF4-FFF2-40B4-BE49-F238E27FC236}">
                <a16:creationId xmlns:a16="http://schemas.microsoft.com/office/drawing/2014/main" id="{FD0CC060-89E3-E48D-C511-979064689E0C}"/>
              </a:ext>
            </a:extLst>
          </p:cNvPr>
          <p:cNvSpPr txBox="1"/>
          <p:nvPr userDrawn="1"/>
        </p:nvSpPr>
        <p:spPr>
          <a:xfrm>
            <a:off x="1026082" y="1651732"/>
            <a:ext cx="631958" cy="1569660"/>
          </a:xfrm>
          <a:prstGeom prst="rect">
            <a:avLst/>
          </a:prstGeom>
          <a:noFill/>
        </p:spPr>
        <p:txBody>
          <a:bodyPr wrap="square">
            <a:spAutoFit/>
          </a:bodyPr>
          <a:lstStyle/>
          <a:p>
            <a:r>
              <a:rPr lang="en-GB" sz="9600">
                <a:solidFill>
                  <a:schemeClr val="bg1"/>
                </a:solidFill>
                <a:latin typeface="Ubuntu" panose="020B0504030602030204" pitchFamily="34" charset="0"/>
              </a:rPr>
              <a:t>“</a:t>
            </a:r>
          </a:p>
        </p:txBody>
      </p:sp>
      <p:sp>
        <p:nvSpPr>
          <p:cNvPr id="5" name="TextBox 4">
            <a:extLst>
              <a:ext uri="{FF2B5EF4-FFF2-40B4-BE49-F238E27FC236}">
                <a16:creationId xmlns:a16="http://schemas.microsoft.com/office/drawing/2014/main" id="{F948CAE1-D395-806F-D4EC-C5D6C4912434}"/>
              </a:ext>
            </a:extLst>
          </p:cNvPr>
          <p:cNvSpPr txBox="1"/>
          <p:nvPr userDrawn="1"/>
        </p:nvSpPr>
        <p:spPr>
          <a:xfrm>
            <a:off x="4275730" y="3865234"/>
            <a:ext cx="909862" cy="1569660"/>
          </a:xfrm>
          <a:prstGeom prst="rect">
            <a:avLst/>
          </a:prstGeom>
          <a:noFill/>
        </p:spPr>
        <p:txBody>
          <a:bodyPr wrap="square">
            <a:spAutoFit/>
          </a:bodyPr>
          <a:lstStyle/>
          <a:p>
            <a:r>
              <a:rPr lang="en-GB" sz="9600">
                <a:solidFill>
                  <a:schemeClr val="bg1"/>
                </a:solidFill>
                <a:latin typeface="Ubuntu" panose="020B0504030602030204" pitchFamily="34" charset="0"/>
              </a:rPr>
              <a:t>”</a:t>
            </a:r>
          </a:p>
        </p:txBody>
      </p:sp>
      <p:sp>
        <p:nvSpPr>
          <p:cNvPr id="6" name="Rectangle 5">
            <a:extLst>
              <a:ext uri="{FF2B5EF4-FFF2-40B4-BE49-F238E27FC236}">
                <a16:creationId xmlns:a16="http://schemas.microsoft.com/office/drawing/2014/main" id="{EFA9DFCB-B5D0-E180-4BDE-90BE887BE7E8}"/>
              </a:ext>
            </a:extLst>
          </p:cNvPr>
          <p:cNvSpPr/>
          <p:nvPr userDrawn="1"/>
        </p:nvSpPr>
        <p:spPr>
          <a:xfrm>
            <a:off x="1938407" y="4948026"/>
            <a:ext cx="2985826" cy="256802"/>
          </a:xfrm>
          <a:prstGeom prst="rect">
            <a:avLst/>
          </a:prstGeom>
        </p:spPr>
        <p:txBody>
          <a:bodyPr wrap="square" lIns="0" tIns="45720" rIns="91441" bIns="45720" anchor="t">
            <a:spAutoFit/>
          </a:bodyPr>
          <a:lstStyle/>
          <a:p>
            <a:pPr algn="ctr">
              <a:lnSpc>
                <a:spcPct val="120000"/>
              </a:lnSpc>
            </a:pPr>
            <a:r>
              <a:rPr lang="en-AU" sz="1000" kern="0">
                <a:solidFill>
                  <a:schemeClr val="bg1"/>
                </a:solidFill>
                <a:latin typeface="Ubuntu Light"/>
              </a:rPr>
              <a:t>Luo Fei, Founder and Chairman of H&amp;H</a:t>
            </a:r>
            <a:endParaRPr lang="en-AU" sz="1000" kern="0">
              <a:solidFill>
                <a:schemeClr val="bg1"/>
              </a:solidFill>
              <a:latin typeface="Ubuntu Light" panose="020B0304030602030204" pitchFamily="34" charset="0"/>
            </a:endParaRPr>
          </a:p>
        </p:txBody>
      </p:sp>
      <p:pic>
        <p:nvPicPr>
          <p:cNvPr id="7" name="Picture 6">
            <a:extLst>
              <a:ext uri="{FF2B5EF4-FFF2-40B4-BE49-F238E27FC236}">
                <a16:creationId xmlns:a16="http://schemas.microsoft.com/office/drawing/2014/main" id="{8A3CF80A-A89F-09E9-3151-C255EBB7EC84}"/>
              </a:ext>
            </a:extLst>
          </p:cNvPr>
          <p:cNvPicPr>
            <a:picLocks noChangeAspect="1"/>
          </p:cNvPicPr>
          <p:nvPr userDrawn="1"/>
        </p:nvPicPr>
        <p:blipFill>
          <a:blip r:embed="rId3">
            <a:alphaModFix amt="7000"/>
          </a:blip>
          <a:stretch>
            <a:fillRect/>
          </a:stretch>
        </p:blipFill>
        <p:spPr>
          <a:xfrm>
            <a:off x="-11887200" y="1295400"/>
            <a:ext cx="25399352" cy="5696296"/>
          </a:xfrm>
          <a:prstGeom prst="rect">
            <a:avLst/>
          </a:prstGeom>
        </p:spPr>
      </p:pic>
      <p:sp>
        <p:nvSpPr>
          <p:cNvPr id="2" name="Text Placeholder 4">
            <a:extLst>
              <a:ext uri="{FF2B5EF4-FFF2-40B4-BE49-F238E27FC236}">
                <a16:creationId xmlns:a16="http://schemas.microsoft.com/office/drawing/2014/main" id="{3178187F-270D-239C-BC73-B1002D067BDF}"/>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9" name="Text Placeholder 4">
            <a:extLst>
              <a:ext uri="{FF2B5EF4-FFF2-40B4-BE49-F238E27FC236}">
                <a16:creationId xmlns:a16="http://schemas.microsoft.com/office/drawing/2014/main" id="{5959AA3A-1572-EBCF-FBD1-7C3E4367D311}"/>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38694866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Round Single Corner of Rectangle 9">
            <a:extLst>
              <a:ext uri="{FF2B5EF4-FFF2-40B4-BE49-F238E27FC236}">
                <a16:creationId xmlns:a16="http://schemas.microsoft.com/office/drawing/2014/main" id="{2CF03FAA-5B6C-59A8-0E54-F0501D1E5968}"/>
              </a:ext>
            </a:extLst>
          </p:cNvPr>
          <p:cNvSpPr/>
          <p:nvPr userDrawn="1"/>
        </p:nvSpPr>
        <p:spPr>
          <a:xfrm flipV="1">
            <a:off x="-9099" y="512763"/>
            <a:ext cx="6790899" cy="5812770"/>
          </a:xfrm>
          <a:prstGeom prst="round1Rect">
            <a:avLst>
              <a:gd name="adj" fmla="val 0"/>
            </a:avLst>
          </a:prstGeom>
          <a:gradFill>
            <a:gsLst>
              <a:gs pos="50000">
                <a:srgbClr val="076284"/>
              </a:gs>
              <a:gs pos="0">
                <a:srgbClr val="004D67"/>
              </a:gs>
              <a:gs pos="100000">
                <a:srgbClr val="0E8BBB"/>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33" name="Group 32">
            <a:extLst>
              <a:ext uri="{FF2B5EF4-FFF2-40B4-BE49-F238E27FC236}">
                <a16:creationId xmlns:a16="http://schemas.microsoft.com/office/drawing/2014/main" id="{25C72F53-FD5A-F452-58B4-58998B7D205A}"/>
              </a:ext>
            </a:extLst>
          </p:cNvPr>
          <p:cNvGrpSpPr/>
          <p:nvPr userDrawn="1"/>
        </p:nvGrpSpPr>
        <p:grpSpPr>
          <a:xfrm>
            <a:off x="6995201" y="1087599"/>
            <a:ext cx="4414322" cy="4607522"/>
            <a:chOff x="5484453" y="1152548"/>
            <a:chExt cx="3185617" cy="3325049"/>
          </a:xfrm>
        </p:grpSpPr>
        <p:pic>
          <p:nvPicPr>
            <p:cNvPr id="23" name="Picture 22" descr="Logo&#10;&#10;Description automatically generated">
              <a:extLst>
                <a:ext uri="{FF2B5EF4-FFF2-40B4-BE49-F238E27FC236}">
                  <a16:creationId xmlns:a16="http://schemas.microsoft.com/office/drawing/2014/main" id="{78F5F4B6-719C-D452-6E18-493DC8B2AC1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35476" y="4166179"/>
              <a:ext cx="773681" cy="226793"/>
            </a:xfrm>
            <a:prstGeom prst="rect">
              <a:avLst/>
            </a:prstGeom>
          </p:spPr>
        </p:pic>
        <p:pic>
          <p:nvPicPr>
            <p:cNvPr id="24" name="Picture 23">
              <a:extLst>
                <a:ext uri="{FF2B5EF4-FFF2-40B4-BE49-F238E27FC236}">
                  <a16:creationId xmlns:a16="http://schemas.microsoft.com/office/drawing/2014/main" id="{F28FA9D0-596A-0973-CEEF-630F1C62C0C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42205" y="4134036"/>
              <a:ext cx="907979" cy="343561"/>
            </a:xfrm>
            <a:prstGeom prst="rect">
              <a:avLst/>
            </a:prstGeom>
          </p:spPr>
        </p:pic>
        <p:pic>
          <p:nvPicPr>
            <p:cNvPr id="25" name="Picture 24">
              <a:extLst>
                <a:ext uri="{FF2B5EF4-FFF2-40B4-BE49-F238E27FC236}">
                  <a16:creationId xmlns:a16="http://schemas.microsoft.com/office/drawing/2014/main" id="{353B2CC5-F263-3038-8C90-3E2B9F63D73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32681" t="43268" r="32771" b="43111"/>
            <a:stretch/>
          </p:blipFill>
          <p:spPr>
            <a:xfrm>
              <a:off x="5871355" y="1732830"/>
              <a:ext cx="631204" cy="180131"/>
            </a:xfrm>
            <a:prstGeom prst="rect">
              <a:avLst/>
            </a:prstGeom>
          </p:spPr>
        </p:pic>
        <p:pic>
          <p:nvPicPr>
            <p:cNvPr id="26" name="Picture 25">
              <a:extLst>
                <a:ext uri="{FF2B5EF4-FFF2-40B4-BE49-F238E27FC236}">
                  <a16:creationId xmlns:a16="http://schemas.microsoft.com/office/drawing/2014/main" id="{CFDC0F52-2DDE-A69B-217E-E0F818EB082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178597" y="3036716"/>
              <a:ext cx="623683" cy="234810"/>
            </a:xfrm>
            <a:prstGeom prst="rect">
              <a:avLst/>
            </a:prstGeom>
          </p:spPr>
        </p:pic>
        <p:pic>
          <p:nvPicPr>
            <p:cNvPr id="27" name="Graphic 26">
              <a:extLst>
                <a:ext uri="{FF2B5EF4-FFF2-40B4-BE49-F238E27FC236}">
                  <a16:creationId xmlns:a16="http://schemas.microsoft.com/office/drawing/2014/main" id="{33A873BE-C204-161C-7176-B1DE0A3D3C5A}"/>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292980" y="3097911"/>
              <a:ext cx="622510" cy="159396"/>
            </a:xfrm>
            <a:prstGeom prst="rect">
              <a:avLst/>
            </a:prstGeom>
          </p:spPr>
        </p:pic>
        <p:pic>
          <p:nvPicPr>
            <p:cNvPr id="29" name="Picture 28" descr="Logo, company name&#10;&#10;Description automatically generated">
              <a:extLst>
                <a:ext uri="{FF2B5EF4-FFF2-40B4-BE49-F238E27FC236}">
                  <a16:creationId xmlns:a16="http://schemas.microsoft.com/office/drawing/2014/main" id="{0A817C7E-44DD-6D84-2408-70641256300A}"/>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7633903" y="1601175"/>
              <a:ext cx="725202" cy="407926"/>
            </a:xfrm>
            <a:prstGeom prst="rect">
              <a:avLst/>
            </a:prstGeom>
          </p:spPr>
        </p:pic>
        <p:sp>
          <p:nvSpPr>
            <p:cNvPr id="30" name="Rectangle 29">
              <a:extLst>
                <a:ext uri="{FF2B5EF4-FFF2-40B4-BE49-F238E27FC236}">
                  <a16:creationId xmlns:a16="http://schemas.microsoft.com/office/drawing/2014/main" id="{7BA3ADD2-4140-259A-F21A-7974EAE7C39F}"/>
                </a:ext>
              </a:extLst>
            </p:cNvPr>
            <p:cNvSpPr/>
            <p:nvPr userDrawn="1"/>
          </p:nvSpPr>
          <p:spPr>
            <a:xfrm>
              <a:off x="5504343" y="2568937"/>
              <a:ext cx="3145838" cy="155476"/>
            </a:xfrm>
            <a:prstGeom prst="rect">
              <a:avLst/>
            </a:prstGeom>
          </p:spPr>
          <p:txBody>
            <a:bodyPr wrap="square">
              <a:spAutoFit/>
            </a:bodyPr>
            <a:lstStyle/>
            <a:p>
              <a:pPr algn="ctr"/>
              <a:r>
                <a:rPr lang="en-AU" sz="800" b="1" spc="151">
                  <a:solidFill>
                    <a:srgbClr val="00394C"/>
                  </a:solidFill>
                  <a:latin typeface="Ubuntu" panose="020B0504030602030204" pitchFamily="34" charset="0"/>
                </a:rPr>
                <a:t>ADULT NUTRITION &amp; CARE</a:t>
              </a:r>
            </a:p>
          </p:txBody>
        </p:sp>
        <p:sp>
          <p:nvSpPr>
            <p:cNvPr id="31" name="Rectangle 30">
              <a:extLst>
                <a:ext uri="{FF2B5EF4-FFF2-40B4-BE49-F238E27FC236}">
                  <a16:creationId xmlns:a16="http://schemas.microsoft.com/office/drawing/2014/main" id="{96BB84A4-DD64-79F6-F5B1-E15114F332FE}"/>
                </a:ext>
              </a:extLst>
            </p:cNvPr>
            <p:cNvSpPr/>
            <p:nvPr userDrawn="1"/>
          </p:nvSpPr>
          <p:spPr>
            <a:xfrm>
              <a:off x="5484453" y="3773687"/>
              <a:ext cx="3185617" cy="155476"/>
            </a:xfrm>
            <a:prstGeom prst="rect">
              <a:avLst/>
            </a:prstGeom>
          </p:spPr>
          <p:txBody>
            <a:bodyPr wrap="square">
              <a:spAutoFit/>
            </a:bodyPr>
            <a:lstStyle/>
            <a:p>
              <a:pPr algn="ctr"/>
              <a:r>
                <a:rPr lang="en-AU" sz="800" b="1" spc="151">
                  <a:solidFill>
                    <a:srgbClr val="00394C"/>
                  </a:solidFill>
                  <a:latin typeface="Ubuntu" panose="020B0504030602030204" pitchFamily="34" charset="0"/>
                </a:rPr>
                <a:t>PET NUTRITION &amp; CARE</a:t>
              </a:r>
            </a:p>
          </p:txBody>
        </p:sp>
        <p:sp>
          <p:nvSpPr>
            <p:cNvPr id="32" name="Rectangle 31">
              <a:extLst>
                <a:ext uri="{FF2B5EF4-FFF2-40B4-BE49-F238E27FC236}">
                  <a16:creationId xmlns:a16="http://schemas.microsoft.com/office/drawing/2014/main" id="{168ADE3E-C502-FBCD-6EDE-469FE3E78C0C}"/>
                </a:ext>
              </a:extLst>
            </p:cNvPr>
            <p:cNvSpPr/>
            <p:nvPr userDrawn="1"/>
          </p:nvSpPr>
          <p:spPr>
            <a:xfrm>
              <a:off x="6233871" y="1152548"/>
              <a:ext cx="1686780" cy="161538"/>
            </a:xfrm>
            <a:prstGeom prst="rect">
              <a:avLst/>
            </a:prstGeom>
          </p:spPr>
          <p:txBody>
            <a:bodyPr wrap="square">
              <a:spAutoFit/>
            </a:bodyPr>
            <a:lstStyle/>
            <a:p>
              <a:pPr algn="ctr">
                <a:lnSpc>
                  <a:spcPct val="120000"/>
                </a:lnSpc>
              </a:pPr>
              <a:r>
                <a:rPr lang="en-AU" sz="800" b="1" kern="0" spc="120">
                  <a:solidFill>
                    <a:srgbClr val="00394C"/>
                  </a:solidFill>
                  <a:latin typeface="Ubuntu" panose="020B0504030602030204" pitchFamily="34" charset="0"/>
                </a:rPr>
                <a:t>BABY NUTRITION &amp; CARE</a:t>
              </a:r>
            </a:p>
          </p:txBody>
        </p:sp>
      </p:grpSp>
      <p:grpSp>
        <p:nvGrpSpPr>
          <p:cNvPr id="38" name="Group 37">
            <a:extLst>
              <a:ext uri="{FF2B5EF4-FFF2-40B4-BE49-F238E27FC236}">
                <a16:creationId xmlns:a16="http://schemas.microsoft.com/office/drawing/2014/main" id="{633614EF-1C5E-0193-7436-9348790B1D92}"/>
              </a:ext>
            </a:extLst>
          </p:cNvPr>
          <p:cNvGrpSpPr/>
          <p:nvPr userDrawn="1"/>
        </p:nvGrpSpPr>
        <p:grpSpPr>
          <a:xfrm>
            <a:off x="1026082" y="1651732"/>
            <a:ext cx="4282914" cy="3783162"/>
            <a:chOff x="1026082" y="1651732"/>
            <a:chExt cx="4282914" cy="3783162"/>
          </a:xfrm>
        </p:grpSpPr>
        <p:sp>
          <p:nvSpPr>
            <p:cNvPr id="34" name="TextBox 33">
              <a:extLst>
                <a:ext uri="{FF2B5EF4-FFF2-40B4-BE49-F238E27FC236}">
                  <a16:creationId xmlns:a16="http://schemas.microsoft.com/office/drawing/2014/main" id="{CBA2E74C-182E-9276-62FD-8F5D2C04935B}"/>
                </a:ext>
              </a:extLst>
            </p:cNvPr>
            <p:cNvSpPr txBox="1"/>
            <p:nvPr userDrawn="1"/>
          </p:nvSpPr>
          <p:spPr>
            <a:xfrm>
              <a:off x="1582673" y="2017233"/>
              <a:ext cx="3726323" cy="2352439"/>
            </a:xfrm>
            <a:prstGeom prst="rect">
              <a:avLst/>
            </a:prstGeom>
            <a:noFill/>
          </p:spPr>
          <p:txBody>
            <a:bodyPr wrap="square" lIns="0">
              <a:spAutoFit/>
            </a:bodyPr>
            <a:lstStyle/>
            <a:p>
              <a:pPr algn="ctr">
                <a:lnSpc>
                  <a:spcPts val="2800"/>
                </a:lnSpc>
                <a:spcAft>
                  <a:spcPts val="1200"/>
                </a:spcAft>
              </a:pPr>
              <a:r>
                <a:rPr lang="en-AU" sz="1600" kern="0">
                  <a:solidFill>
                    <a:schemeClr val="bg1"/>
                  </a:solidFill>
                  <a:latin typeface="Ubuntu Light" panose="020B0304030602030204" pitchFamily="34" charset="0"/>
                </a:rPr>
                <a:t>Our H&amp;H mission is to make people around the world healthier and happier. </a:t>
              </a:r>
            </a:p>
            <a:p>
              <a:pPr algn="ctr">
                <a:lnSpc>
                  <a:spcPts val="2800"/>
                </a:lnSpc>
                <a:spcAft>
                  <a:spcPts val="1200"/>
                </a:spcAft>
              </a:pPr>
              <a:r>
                <a:rPr lang="en-AU" sz="1600" kern="0">
                  <a:solidFill>
                    <a:schemeClr val="bg1"/>
                  </a:solidFill>
                  <a:latin typeface="Ubuntu Light" panose="020B0304030602030204" pitchFamily="34" charset="0"/>
                </a:rPr>
                <a:t>We aspire to be a global leader in premium nutrition and wellness whilst contributing positively to society and the environment.</a:t>
              </a:r>
            </a:p>
          </p:txBody>
        </p:sp>
        <p:sp>
          <p:nvSpPr>
            <p:cNvPr id="35" name="TextBox 34">
              <a:extLst>
                <a:ext uri="{FF2B5EF4-FFF2-40B4-BE49-F238E27FC236}">
                  <a16:creationId xmlns:a16="http://schemas.microsoft.com/office/drawing/2014/main" id="{1E41352A-2249-3B66-678A-441F36AE3A7E}"/>
                </a:ext>
              </a:extLst>
            </p:cNvPr>
            <p:cNvSpPr txBox="1"/>
            <p:nvPr userDrawn="1"/>
          </p:nvSpPr>
          <p:spPr>
            <a:xfrm>
              <a:off x="1026082" y="1651732"/>
              <a:ext cx="631958" cy="1569660"/>
            </a:xfrm>
            <a:prstGeom prst="rect">
              <a:avLst/>
            </a:prstGeom>
            <a:noFill/>
          </p:spPr>
          <p:txBody>
            <a:bodyPr wrap="square">
              <a:spAutoFit/>
            </a:bodyPr>
            <a:lstStyle/>
            <a:p>
              <a:r>
                <a:rPr lang="en-GB" sz="9600">
                  <a:solidFill>
                    <a:schemeClr val="bg1"/>
                  </a:solidFill>
                  <a:latin typeface="Ubuntu" panose="020B0504030602030204" pitchFamily="34" charset="0"/>
                </a:rPr>
                <a:t>“</a:t>
              </a:r>
            </a:p>
          </p:txBody>
        </p:sp>
        <p:sp>
          <p:nvSpPr>
            <p:cNvPr id="36" name="TextBox 35">
              <a:extLst>
                <a:ext uri="{FF2B5EF4-FFF2-40B4-BE49-F238E27FC236}">
                  <a16:creationId xmlns:a16="http://schemas.microsoft.com/office/drawing/2014/main" id="{51CD3854-364F-F460-6DF1-C96D69C9A973}"/>
                </a:ext>
              </a:extLst>
            </p:cNvPr>
            <p:cNvSpPr txBox="1"/>
            <p:nvPr userDrawn="1"/>
          </p:nvSpPr>
          <p:spPr>
            <a:xfrm>
              <a:off x="4275730" y="3865234"/>
              <a:ext cx="909862" cy="1569660"/>
            </a:xfrm>
            <a:prstGeom prst="rect">
              <a:avLst/>
            </a:prstGeom>
            <a:noFill/>
          </p:spPr>
          <p:txBody>
            <a:bodyPr wrap="square">
              <a:spAutoFit/>
            </a:bodyPr>
            <a:lstStyle/>
            <a:p>
              <a:r>
                <a:rPr lang="en-GB" sz="9600">
                  <a:solidFill>
                    <a:schemeClr val="bg1"/>
                  </a:solidFill>
                  <a:latin typeface="Ubuntu" panose="020B0504030602030204" pitchFamily="34" charset="0"/>
                </a:rPr>
                <a:t>”</a:t>
              </a:r>
            </a:p>
          </p:txBody>
        </p:sp>
        <p:sp>
          <p:nvSpPr>
            <p:cNvPr id="37" name="Rectangle 36">
              <a:extLst>
                <a:ext uri="{FF2B5EF4-FFF2-40B4-BE49-F238E27FC236}">
                  <a16:creationId xmlns:a16="http://schemas.microsoft.com/office/drawing/2014/main" id="{893A92BC-2014-1F75-F0DA-852FEA8A81AE}"/>
                </a:ext>
              </a:extLst>
            </p:cNvPr>
            <p:cNvSpPr/>
            <p:nvPr userDrawn="1"/>
          </p:nvSpPr>
          <p:spPr>
            <a:xfrm>
              <a:off x="1938407" y="4948026"/>
              <a:ext cx="2985826" cy="256802"/>
            </a:xfrm>
            <a:prstGeom prst="rect">
              <a:avLst/>
            </a:prstGeom>
          </p:spPr>
          <p:txBody>
            <a:bodyPr wrap="square" lIns="0" tIns="45720" rIns="91441" bIns="45720" anchor="t">
              <a:spAutoFit/>
            </a:bodyPr>
            <a:lstStyle/>
            <a:p>
              <a:pPr algn="ctr">
                <a:lnSpc>
                  <a:spcPct val="120000"/>
                </a:lnSpc>
              </a:pPr>
              <a:r>
                <a:rPr lang="en-AU" sz="1000" kern="0">
                  <a:solidFill>
                    <a:schemeClr val="bg1"/>
                  </a:solidFill>
                  <a:latin typeface="Ubuntu Light"/>
                </a:rPr>
                <a:t>Luo Fei, Founder and Chairman of H&amp;H</a:t>
              </a:r>
              <a:endParaRPr lang="en-AU" sz="1000" kern="0">
                <a:solidFill>
                  <a:schemeClr val="bg1"/>
                </a:solidFill>
                <a:latin typeface="Ubuntu Light" panose="020B0304030602030204" pitchFamily="34" charset="0"/>
              </a:endParaRPr>
            </a:p>
          </p:txBody>
        </p:sp>
      </p:grpSp>
      <p:pic>
        <p:nvPicPr>
          <p:cNvPr id="40" name="Picture 39" descr="A blue and black logo&#10;&#10;Description automatically generated">
            <a:extLst>
              <a:ext uri="{FF2B5EF4-FFF2-40B4-BE49-F238E27FC236}">
                <a16:creationId xmlns:a16="http://schemas.microsoft.com/office/drawing/2014/main" id="{15D00EE4-3BD1-C73B-C510-79D0C1A83D5D}"/>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8894932" y="1709262"/>
            <a:ext cx="751808" cy="429604"/>
          </a:xfrm>
          <a:prstGeom prst="rect">
            <a:avLst/>
          </a:prstGeom>
        </p:spPr>
      </p:pic>
      <p:sp>
        <p:nvSpPr>
          <p:cNvPr id="41" name="Rectangle 40">
            <a:extLst>
              <a:ext uri="{FF2B5EF4-FFF2-40B4-BE49-F238E27FC236}">
                <a16:creationId xmlns:a16="http://schemas.microsoft.com/office/drawing/2014/main" id="{DB9044E2-2272-DE52-9C18-F61C580AABE9}"/>
              </a:ext>
            </a:extLst>
          </p:cNvPr>
          <p:cNvSpPr/>
          <p:nvPr userDrawn="1"/>
        </p:nvSpPr>
        <p:spPr>
          <a:xfrm>
            <a:off x="7146235" y="6325535"/>
            <a:ext cx="5045765" cy="5324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Connector 42">
            <a:extLst>
              <a:ext uri="{FF2B5EF4-FFF2-40B4-BE49-F238E27FC236}">
                <a16:creationId xmlns:a16="http://schemas.microsoft.com/office/drawing/2014/main" id="{52004C37-F85A-A63F-5553-1B041CF2A2E7}"/>
              </a:ext>
            </a:extLst>
          </p:cNvPr>
          <p:cNvCxnSpPr/>
          <p:nvPr userDrawn="1"/>
        </p:nvCxnSpPr>
        <p:spPr>
          <a:xfrm flipH="1">
            <a:off x="7531333" y="1202635"/>
            <a:ext cx="72808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7881EB2-7AD1-6F26-DF66-E8BF0F5C8F32}"/>
              </a:ext>
            </a:extLst>
          </p:cNvPr>
          <p:cNvCxnSpPr/>
          <p:nvPr userDrawn="1"/>
        </p:nvCxnSpPr>
        <p:spPr>
          <a:xfrm flipH="1">
            <a:off x="10125446" y="1202635"/>
            <a:ext cx="72808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E287AC3-30D4-17CD-E7EB-CC52C325D56F}"/>
              </a:ext>
            </a:extLst>
          </p:cNvPr>
          <p:cNvCxnSpPr/>
          <p:nvPr userDrawn="1"/>
        </p:nvCxnSpPr>
        <p:spPr>
          <a:xfrm flipH="1">
            <a:off x="7531333" y="3150704"/>
            <a:ext cx="72808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92FE669D-E25D-9730-1C65-B8825305A751}"/>
              </a:ext>
            </a:extLst>
          </p:cNvPr>
          <p:cNvCxnSpPr/>
          <p:nvPr userDrawn="1"/>
        </p:nvCxnSpPr>
        <p:spPr>
          <a:xfrm flipH="1">
            <a:off x="10125446" y="3150704"/>
            <a:ext cx="72808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9931A4FD-4D5F-03FE-19BB-E7E2FA76208D}"/>
              </a:ext>
            </a:extLst>
          </p:cNvPr>
          <p:cNvCxnSpPr/>
          <p:nvPr userDrawn="1"/>
        </p:nvCxnSpPr>
        <p:spPr>
          <a:xfrm flipH="1">
            <a:off x="7531333" y="4820478"/>
            <a:ext cx="72808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E70C8D4-1519-FA30-8A75-C9A1D91A344C}"/>
              </a:ext>
            </a:extLst>
          </p:cNvPr>
          <p:cNvCxnSpPr/>
          <p:nvPr userDrawn="1"/>
        </p:nvCxnSpPr>
        <p:spPr>
          <a:xfrm flipH="1">
            <a:off x="10125446" y="4820478"/>
            <a:ext cx="72808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E9A0D215-ACD5-E103-E829-772DBD47CDBF}"/>
              </a:ext>
            </a:extLst>
          </p:cNvPr>
          <p:cNvPicPr>
            <a:picLocks noChangeAspect="1"/>
          </p:cNvPicPr>
          <p:nvPr userDrawn="1"/>
        </p:nvPicPr>
        <p:blipFill>
          <a:blip r:embed="rId9">
            <a:alphaModFix amt="7000"/>
          </a:blip>
          <a:stretch>
            <a:fillRect/>
          </a:stretch>
        </p:blipFill>
        <p:spPr>
          <a:xfrm>
            <a:off x="-11887200" y="1295400"/>
            <a:ext cx="25399352" cy="5696296"/>
          </a:xfrm>
          <a:prstGeom prst="rect">
            <a:avLst/>
          </a:prstGeom>
        </p:spPr>
      </p:pic>
      <p:sp>
        <p:nvSpPr>
          <p:cNvPr id="3" name="Text Placeholder 4">
            <a:extLst>
              <a:ext uri="{FF2B5EF4-FFF2-40B4-BE49-F238E27FC236}">
                <a16:creationId xmlns:a16="http://schemas.microsoft.com/office/drawing/2014/main" id="{25630358-0AB4-A176-97C3-ABB1C720ABCA}"/>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4" name="Text Placeholder 4">
            <a:extLst>
              <a:ext uri="{FF2B5EF4-FFF2-40B4-BE49-F238E27FC236}">
                <a16:creationId xmlns:a16="http://schemas.microsoft.com/office/drawing/2014/main" id="{0C2551FE-62D2-B66F-1602-C11B0E05711B}"/>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23840845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6D22AF0B-695A-7372-9F20-9BF2882366BB}"/>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4" name="Text Placeholder 4">
            <a:extLst>
              <a:ext uri="{FF2B5EF4-FFF2-40B4-BE49-F238E27FC236}">
                <a16:creationId xmlns:a16="http://schemas.microsoft.com/office/drawing/2014/main" id="{355FBC8A-EAAB-DA54-8F23-049A9FD0C969}"/>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21439812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0" name="Round Single Corner of Rectangle 9">
            <a:extLst>
              <a:ext uri="{FF2B5EF4-FFF2-40B4-BE49-F238E27FC236}">
                <a16:creationId xmlns:a16="http://schemas.microsoft.com/office/drawing/2014/main" id="{2CF03FAA-5B6C-59A8-0E54-F0501D1E5968}"/>
              </a:ext>
            </a:extLst>
          </p:cNvPr>
          <p:cNvSpPr/>
          <p:nvPr userDrawn="1"/>
        </p:nvSpPr>
        <p:spPr>
          <a:xfrm flipV="1">
            <a:off x="-9099" y="512763"/>
            <a:ext cx="6790899" cy="5812770"/>
          </a:xfrm>
          <a:prstGeom prst="round1Rect">
            <a:avLst>
              <a:gd name="adj" fmla="val 0"/>
            </a:avLst>
          </a:prstGeom>
          <a:gradFill>
            <a:gsLst>
              <a:gs pos="50000">
                <a:srgbClr val="076284"/>
              </a:gs>
              <a:gs pos="0">
                <a:srgbClr val="004D67"/>
              </a:gs>
              <a:gs pos="100000">
                <a:srgbClr val="0E8BBB"/>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a:extLst>
              <a:ext uri="{FF2B5EF4-FFF2-40B4-BE49-F238E27FC236}">
                <a16:creationId xmlns:a16="http://schemas.microsoft.com/office/drawing/2014/main" id="{E9A0D215-ACD5-E103-E829-772DBD47CDBF}"/>
              </a:ext>
            </a:extLst>
          </p:cNvPr>
          <p:cNvPicPr>
            <a:picLocks noChangeAspect="1"/>
          </p:cNvPicPr>
          <p:nvPr userDrawn="1"/>
        </p:nvPicPr>
        <p:blipFill>
          <a:blip r:embed="rId2">
            <a:alphaModFix amt="7000"/>
          </a:blip>
          <a:stretch>
            <a:fillRect/>
          </a:stretch>
        </p:blipFill>
        <p:spPr>
          <a:xfrm>
            <a:off x="-11887200" y="1295400"/>
            <a:ext cx="25399352" cy="5696296"/>
          </a:xfrm>
          <a:prstGeom prst="rect">
            <a:avLst/>
          </a:prstGeom>
        </p:spPr>
      </p:pic>
      <p:sp>
        <p:nvSpPr>
          <p:cNvPr id="41" name="Rectangle 40">
            <a:extLst>
              <a:ext uri="{FF2B5EF4-FFF2-40B4-BE49-F238E27FC236}">
                <a16:creationId xmlns:a16="http://schemas.microsoft.com/office/drawing/2014/main" id="{DB9044E2-2272-DE52-9C18-F61C580AABE9}"/>
              </a:ext>
            </a:extLst>
          </p:cNvPr>
          <p:cNvSpPr/>
          <p:nvPr userDrawn="1"/>
        </p:nvSpPr>
        <p:spPr>
          <a:xfrm>
            <a:off x="7146235" y="6325535"/>
            <a:ext cx="5045765" cy="5324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4">
            <a:extLst>
              <a:ext uri="{FF2B5EF4-FFF2-40B4-BE49-F238E27FC236}">
                <a16:creationId xmlns:a16="http://schemas.microsoft.com/office/drawing/2014/main" id="{5AB5565B-7E84-EE35-5404-ED6539882D89}"/>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5" name="Text Placeholder 4">
            <a:extLst>
              <a:ext uri="{FF2B5EF4-FFF2-40B4-BE49-F238E27FC236}">
                <a16:creationId xmlns:a16="http://schemas.microsoft.com/office/drawing/2014/main" id="{9023BB4E-F232-F59F-3C65-BD2E92A16AAB}"/>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41518693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67B6477-2B41-9A18-9958-AF839D889CBF}"/>
              </a:ext>
            </a:extLst>
          </p:cNvPr>
          <p:cNvPicPr>
            <a:picLocks noChangeAspect="1"/>
          </p:cNvPicPr>
          <p:nvPr userDrawn="1"/>
        </p:nvPicPr>
        <p:blipFill>
          <a:blip r:embed="rId2">
            <a:alphaModFix amt="7000"/>
          </a:blip>
          <a:stretch>
            <a:fillRect/>
          </a:stretch>
        </p:blipFill>
        <p:spPr>
          <a:xfrm>
            <a:off x="-12577720" y="1540245"/>
            <a:ext cx="25399352" cy="5696296"/>
          </a:xfrm>
          <a:prstGeom prst="rect">
            <a:avLst/>
          </a:prstGeom>
        </p:spPr>
      </p:pic>
      <p:sp>
        <p:nvSpPr>
          <p:cNvPr id="2" name="Round Single Corner of Rectangle 1">
            <a:extLst>
              <a:ext uri="{FF2B5EF4-FFF2-40B4-BE49-F238E27FC236}">
                <a16:creationId xmlns:a16="http://schemas.microsoft.com/office/drawing/2014/main" id="{C5C62164-6633-6CA8-AFC4-56E137CE5A2E}"/>
              </a:ext>
            </a:extLst>
          </p:cNvPr>
          <p:cNvSpPr/>
          <p:nvPr userDrawn="1"/>
        </p:nvSpPr>
        <p:spPr>
          <a:xfrm flipV="1">
            <a:off x="-9098" y="512763"/>
            <a:ext cx="11591498" cy="5811836"/>
          </a:xfrm>
          <a:prstGeom prst="round1Rect">
            <a:avLst>
              <a:gd name="adj" fmla="val 22486"/>
            </a:avLst>
          </a:prstGeom>
          <a:gradFill>
            <a:gsLst>
              <a:gs pos="50000">
                <a:srgbClr val="076284"/>
              </a:gs>
              <a:gs pos="0">
                <a:srgbClr val="004D67"/>
              </a:gs>
              <a:gs pos="100000">
                <a:srgbClr val="0E8BBB"/>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 Placeholder 4">
            <a:extLst>
              <a:ext uri="{FF2B5EF4-FFF2-40B4-BE49-F238E27FC236}">
                <a16:creationId xmlns:a16="http://schemas.microsoft.com/office/drawing/2014/main" id="{A08559E4-318B-6C6D-D939-658CFE9F66F1}"/>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7" name="Text Placeholder 4">
            <a:extLst>
              <a:ext uri="{FF2B5EF4-FFF2-40B4-BE49-F238E27FC236}">
                <a16:creationId xmlns:a16="http://schemas.microsoft.com/office/drawing/2014/main" id="{C4529B54-08F0-0F72-258E-C823FF3D6EBB}"/>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1427043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H&amp;H Layout 1">
    <p:spTree>
      <p:nvGrpSpPr>
        <p:cNvPr id="1" name=""/>
        <p:cNvGrpSpPr/>
        <p:nvPr/>
      </p:nvGrpSpPr>
      <p:grpSpPr>
        <a:xfrm>
          <a:off x="0" y="0"/>
          <a:ext cx="0" cy="0"/>
          <a:chOff x="0" y="0"/>
          <a:chExt cx="0" cy="0"/>
        </a:xfrm>
      </p:grpSpPr>
      <p:sp>
        <p:nvSpPr>
          <p:cNvPr id="4" name="Round Single Corner of Rectangle 3">
            <a:extLst>
              <a:ext uri="{FF2B5EF4-FFF2-40B4-BE49-F238E27FC236}">
                <a16:creationId xmlns:a16="http://schemas.microsoft.com/office/drawing/2014/main" id="{FE3D3D82-4DB1-821A-8541-59BFF872718A}"/>
              </a:ext>
            </a:extLst>
          </p:cNvPr>
          <p:cNvSpPr/>
          <p:nvPr userDrawn="1"/>
        </p:nvSpPr>
        <p:spPr>
          <a:xfrm flipV="1">
            <a:off x="4795082" y="512763"/>
            <a:ext cx="6787317" cy="5811836"/>
          </a:xfrm>
          <a:prstGeom prst="round1Rect">
            <a:avLst>
              <a:gd name="adj" fmla="val 22273"/>
            </a:avLst>
          </a:prstGeom>
          <a:gradFill>
            <a:gsLst>
              <a:gs pos="50000">
                <a:srgbClr val="076284"/>
              </a:gs>
              <a:gs pos="0">
                <a:srgbClr val="004D67"/>
              </a:gs>
              <a:gs pos="100000">
                <a:srgbClr val="0E8BBB"/>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ext Placeholder 4">
            <a:extLst>
              <a:ext uri="{FF2B5EF4-FFF2-40B4-BE49-F238E27FC236}">
                <a16:creationId xmlns:a16="http://schemas.microsoft.com/office/drawing/2014/main" id="{2AC8ECF7-35CA-837F-D8E4-D3D98D9BCAD2}"/>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6" name="Text Placeholder 4">
            <a:extLst>
              <a:ext uri="{FF2B5EF4-FFF2-40B4-BE49-F238E27FC236}">
                <a16:creationId xmlns:a16="http://schemas.microsoft.com/office/drawing/2014/main" id="{4C961096-921F-6033-837C-D1771C8933F3}"/>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1883692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amp;H Introduction V.1">
    <p:spTree>
      <p:nvGrpSpPr>
        <p:cNvPr id="1" name=""/>
        <p:cNvGrpSpPr/>
        <p:nvPr/>
      </p:nvGrpSpPr>
      <p:grpSpPr>
        <a:xfrm>
          <a:off x="0" y="0"/>
          <a:ext cx="0" cy="0"/>
          <a:chOff x="0" y="0"/>
          <a:chExt cx="0" cy="0"/>
        </a:xfrm>
      </p:grpSpPr>
      <p:sp>
        <p:nvSpPr>
          <p:cNvPr id="8" name="Round Single Corner of Rectangle 7">
            <a:extLst>
              <a:ext uri="{FF2B5EF4-FFF2-40B4-BE49-F238E27FC236}">
                <a16:creationId xmlns:a16="http://schemas.microsoft.com/office/drawing/2014/main" id="{83609718-EC6F-F193-0E6B-90CFBE2EAFF1}"/>
              </a:ext>
            </a:extLst>
          </p:cNvPr>
          <p:cNvSpPr/>
          <p:nvPr userDrawn="1"/>
        </p:nvSpPr>
        <p:spPr>
          <a:xfrm rot="10800000" flipH="1">
            <a:off x="6781800" y="512763"/>
            <a:ext cx="4800600" cy="5812770"/>
          </a:xfrm>
          <a:prstGeom prst="round1Rect">
            <a:avLst>
              <a:gd name="adj" fmla="val 27007"/>
            </a:avLst>
          </a:prstGeom>
          <a:blipFill dpi="0" rotWithShape="0">
            <a:blip r:embed="rId2" cstate="screen">
              <a:extLst>
                <a:ext uri="{28A0092B-C50C-407E-A947-70E740481C1C}">
                  <a14:useLocalDpi xmlns:a14="http://schemas.microsoft.com/office/drawing/2010/main"/>
                </a:ext>
              </a:extLst>
            </a:blip>
            <a:srcRect/>
            <a:stretch>
              <a:fillRect l="-39000" t="-1000" r="-78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ound Single Corner of Rectangle 9">
            <a:extLst>
              <a:ext uri="{FF2B5EF4-FFF2-40B4-BE49-F238E27FC236}">
                <a16:creationId xmlns:a16="http://schemas.microsoft.com/office/drawing/2014/main" id="{2CF03FAA-5B6C-59A8-0E54-F0501D1E5968}"/>
              </a:ext>
            </a:extLst>
          </p:cNvPr>
          <p:cNvSpPr/>
          <p:nvPr userDrawn="1"/>
        </p:nvSpPr>
        <p:spPr>
          <a:xfrm flipV="1">
            <a:off x="-9099" y="512763"/>
            <a:ext cx="6790899" cy="5812770"/>
          </a:xfrm>
          <a:prstGeom prst="round1Rect">
            <a:avLst>
              <a:gd name="adj" fmla="val 0"/>
            </a:avLst>
          </a:prstGeom>
          <a:gradFill>
            <a:gsLst>
              <a:gs pos="50000">
                <a:srgbClr val="076284"/>
              </a:gs>
              <a:gs pos="0">
                <a:srgbClr val="004D67"/>
              </a:gs>
              <a:gs pos="100000">
                <a:srgbClr val="0E8BBB"/>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TextBox 2">
            <a:extLst>
              <a:ext uri="{FF2B5EF4-FFF2-40B4-BE49-F238E27FC236}">
                <a16:creationId xmlns:a16="http://schemas.microsoft.com/office/drawing/2014/main" id="{D1516D91-5918-53A5-C09E-705F3D758338}"/>
              </a:ext>
            </a:extLst>
          </p:cNvPr>
          <p:cNvSpPr txBox="1"/>
          <p:nvPr userDrawn="1"/>
        </p:nvSpPr>
        <p:spPr>
          <a:xfrm>
            <a:off x="1582673" y="2017233"/>
            <a:ext cx="3726323" cy="2352439"/>
          </a:xfrm>
          <a:prstGeom prst="rect">
            <a:avLst/>
          </a:prstGeom>
          <a:noFill/>
        </p:spPr>
        <p:txBody>
          <a:bodyPr wrap="square" lIns="0">
            <a:spAutoFit/>
          </a:bodyPr>
          <a:lstStyle/>
          <a:p>
            <a:pPr algn="ctr">
              <a:lnSpc>
                <a:spcPts val="2800"/>
              </a:lnSpc>
              <a:spcAft>
                <a:spcPts val="1200"/>
              </a:spcAft>
            </a:pPr>
            <a:r>
              <a:rPr lang="en-AU" sz="1600" kern="0">
                <a:solidFill>
                  <a:schemeClr val="bg1"/>
                </a:solidFill>
                <a:latin typeface="Ubuntu Light" panose="020B0304030602030204" pitchFamily="34" charset="0"/>
              </a:rPr>
              <a:t>Our H&amp;H mission is to make people around the world healthier and happier. </a:t>
            </a:r>
          </a:p>
          <a:p>
            <a:pPr algn="ctr">
              <a:lnSpc>
                <a:spcPts val="2800"/>
              </a:lnSpc>
              <a:spcAft>
                <a:spcPts val="1200"/>
              </a:spcAft>
            </a:pPr>
            <a:r>
              <a:rPr lang="en-AU" sz="1600" kern="0">
                <a:solidFill>
                  <a:schemeClr val="bg1"/>
                </a:solidFill>
                <a:latin typeface="Ubuntu Light" panose="020B0304030602030204" pitchFamily="34" charset="0"/>
              </a:rPr>
              <a:t>We aspire to be a global leader in premium nutrition and wellness whilst contributing positively to society and the environment.</a:t>
            </a:r>
          </a:p>
        </p:txBody>
      </p:sp>
      <p:sp>
        <p:nvSpPr>
          <p:cNvPr id="4" name="TextBox 3">
            <a:extLst>
              <a:ext uri="{FF2B5EF4-FFF2-40B4-BE49-F238E27FC236}">
                <a16:creationId xmlns:a16="http://schemas.microsoft.com/office/drawing/2014/main" id="{FD0CC060-89E3-E48D-C511-979064689E0C}"/>
              </a:ext>
            </a:extLst>
          </p:cNvPr>
          <p:cNvSpPr txBox="1"/>
          <p:nvPr userDrawn="1"/>
        </p:nvSpPr>
        <p:spPr>
          <a:xfrm>
            <a:off x="1026082" y="1651732"/>
            <a:ext cx="631958" cy="1569660"/>
          </a:xfrm>
          <a:prstGeom prst="rect">
            <a:avLst/>
          </a:prstGeom>
          <a:noFill/>
        </p:spPr>
        <p:txBody>
          <a:bodyPr wrap="square">
            <a:spAutoFit/>
          </a:bodyPr>
          <a:lstStyle/>
          <a:p>
            <a:r>
              <a:rPr lang="en-GB" sz="9600">
                <a:solidFill>
                  <a:schemeClr val="bg1"/>
                </a:solidFill>
                <a:latin typeface="Ubuntu" panose="020B0504030602030204" pitchFamily="34" charset="0"/>
              </a:rPr>
              <a:t>“</a:t>
            </a:r>
          </a:p>
        </p:txBody>
      </p:sp>
      <p:sp>
        <p:nvSpPr>
          <p:cNvPr id="5" name="TextBox 4">
            <a:extLst>
              <a:ext uri="{FF2B5EF4-FFF2-40B4-BE49-F238E27FC236}">
                <a16:creationId xmlns:a16="http://schemas.microsoft.com/office/drawing/2014/main" id="{F948CAE1-D395-806F-D4EC-C5D6C4912434}"/>
              </a:ext>
            </a:extLst>
          </p:cNvPr>
          <p:cNvSpPr txBox="1"/>
          <p:nvPr userDrawn="1"/>
        </p:nvSpPr>
        <p:spPr>
          <a:xfrm>
            <a:off x="4275730" y="3865234"/>
            <a:ext cx="909862" cy="1569660"/>
          </a:xfrm>
          <a:prstGeom prst="rect">
            <a:avLst/>
          </a:prstGeom>
          <a:noFill/>
        </p:spPr>
        <p:txBody>
          <a:bodyPr wrap="square">
            <a:spAutoFit/>
          </a:bodyPr>
          <a:lstStyle/>
          <a:p>
            <a:r>
              <a:rPr lang="en-GB" sz="9600">
                <a:solidFill>
                  <a:schemeClr val="bg1"/>
                </a:solidFill>
                <a:latin typeface="Ubuntu" panose="020B0504030602030204" pitchFamily="34" charset="0"/>
              </a:rPr>
              <a:t>”</a:t>
            </a:r>
          </a:p>
        </p:txBody>
      </p:sp>
      <p:sp>
        <p:nvSpPr>
          <p:cNvPr id="6" name="Rectangle 5">
            <a:extLst>
              <a:ext uri="{FF2B5EF4-FFF2-40B4-BE49-F238E27FC236}">
                <a16:creationId xmlns:a16="http://schemas.microsoft.com/office/drawing/2014/main" id="{EFA9DFCB-B5D0-E180-4BDE-90BE887BE7E8}"/>
              </a:ext>
            </a:extLst>
          </p:cNvPr>
          <p:cNvSpPr/>
          <p:nvPr userDrawn="1"/>
        </p:nvSpPr>
        <p:spPr>
          <a:xfrm>
            <a:off x="1938407" y="4948026"/>
            <a:ext cx="2985826" cy="256802"/>
          </a:xfrm>
          <a:prstGeom prst="rect">
            <a:avLst/>
          </a:prstGeom>
        </p:spPr>
        <p:txBody>
          <a:bodyPr wrap="square" lIns="0" tIns="45720" rIns="91441" bIns="45720" anchor="t">
            <a:spAutoFit/>
          </a:bodyPr>
          <a:lstStyle/>
          <a:p>
            <a:pPr algn="ctr">
              <a:lnSpc>
                <a:spcPct val="120000"/>
              </a:lnSpc>
            </a:pPr>
            <a:r>
              <a:rPr lang="en-AU" sz="1000" kern="0">
                <a:solidFill>
                  <a:schemeClr val="bg1"/>
                </a:solidFill>
                <a:latin typeface="Ubuntu Light"/>
              </a:rPr>
              <a:t>Luo Fei, Founder and Chairman of H&amp;H</a:t>
            </a:r>
            <a:endParaRPr lang="en-AU" sz="1000" kern="0">
              <a:solidFill>
                <a:schemeClr val="bg1"/>
              </a:solidFill>
              <a:latin typeface="Ubuntu Light" panose="020B0304030602030204" pitchFamily="34" charset="0"/>
            </a:endParaRPr>
          </a:p>
        </p:txBody>
      </p:sp>
      <p:pic>
        <p:nvPicPr>
          <p:cNvPr id="7" name="Picture 6">
            <a:extLst>
              <a:ext uri="{FF2B5EF4-FFF2-40B4-BE49-F238E27FC236}">
                <a16:creationId xmlns:a16="http://schemas.microsoft.com/office/drawing/2014/main" id="{8A3CF80A-A89F-09E9-3151-C255EBB7EC84}"/>
              </a:ext>
            </a:extLst>
          </p:cNvPr>
          <p:cNvPicPr>
            <a:picLocks noChangeAspect="1"/>
          </p:cNvPicPr>
          <p:nvPr userDrawn="1"/>
        </p:nvPicPr>
        <p:blipFill>
          <a:blip r:embed="rId3">
            <a:alphaModFix amt="7000"/>
          </a:blip>
          <a:stretch>
            <a:fillRect/>
          </a:stretch>
        </p:blipFill>
        <p:spPr>
          <a:xfrm>
            <a:off x="-11887200" y="1295400"/>
            <a:ext cx="25399352" cy="5696296"/>
          </a:xfrm>
          <a:prstGeom prst="rect">
            <a:avLst/>
          </a:prstGeom>
        </p:spPr>
      </p:pic>
      <p:sp>
        <p:nvSpPr>
          <p:cNvPr id="2" name="Text Placeholder 4">
            <a:extLst>
              <a:ext uri="{FF2B5EF4-FFF2-40B4-BE49-F238E27FC236}">
                <a16:creationId xmlns:a16="http://schemas.microsoft.com/office/drawing/2014/main" id="{B09CADBD-ECF8-D4D5-F684-F3969F284903}"/>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9" name="Text Placeholder 4">
            <a:extLst>
              <a:ext uri="{FF2B5EF4-FFF2-40B4-BE49-F238E27FC236}">
                <a16:creationId xmlns:a16="http://schemas.microsoft.com/office/drawing/2014/main" id="{7EE194DD-5975-B861-3442-CBC3CF128327}"/>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772503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amp;H Introduction V.2">
    <p:spTree>
      <p:nvGrpSpPr>
        <p:cNvPr id="1" name=""/>
        <p:cNvGrpSpPr/>
        <p:nvPr/>
      </p:nvGrpSpPr>
      <p:grpSpPr>
        <a:xfrm>
          <a:off x="0" y="0"/>
          <a:ext cx="0" cy="0"/>
          <a:chOff x="0" y="0"/>
          <a:chExt cx="0" cy="0"/>
        </a:xfrm>
      </p:grpSpPr>
      <p:sp>
        <p:nvSpPr>
          <p:cNvPr id="10" name="Round Single Corner of Rectangle 9">
            <a:extLst>
              <a:ext uri="{FF2B5EF4-FFF2-40B4-BE49-F238E27FC236}">
                <a16:creationId xmlns:a16="http://schemas.microsoft.com/office/drawing/2014/main" id="{2CF03FAA-5B6C-59A8-0E54-F0501D1E5968}"/>
              </a:ext>
            </a:extLst>
          </p:cNvPr>
          <p:cNvSpPr/>
          <p:nvPr userDrawn="1"/>
        </p:nvSpPr>
        <p:spPr>
          <a:xfrm flipV="1">
            <a:off x="-9099" y="512763"/>
            <a:ext cx="6790899" cy="5812770"/>
          </a:xfrm>
          <a:prstGeom prst="round1Rect">
            <a:avLst>
              <a:gd name="adj" fmla="val 0"/>
            </a:avLst>
          </a:prstGeom>
          <a:gradFill>
            <a:gsLst>
              <a:gs pos="50000">
                <a:srgbClr val="076284"/>
              </a:gs>
              <a:gs pos="0">
                <a:srgbClr val="004D67"/>
              </a:gs>
              <a:gs pos="100000">
                <a:srgbClr val="0E8BBB"/>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33" name="Group 32">
            <a:extLst>
              <a:ext uri="{FF2B5EF4-FFF2-40B4-BE49-F238E27FC236}">
                <a16:creationId xmlns:a16="http://schemas.microsoft.com/office/drawing/2014/main" id="{25C72F53-FD5A-F452-58B4-58998B7D205A}"/>
              </a:ext>
            </a:extLst>
          </p:cNvPr>
          <p:cNvGrpSpPr/>
          <p:nvPr userDrawn="1"/>
        </p:nvGrpSpPr>
        <p:grpSpPr>
          <a:xfrm>
            <a:off x="6995201" y="1087599"/>
            <a:ext cx="4414322" cy="4607522"/>
            <a:chOff x="5484453" y="1152548"/>
            <a:chExt cx="3185617" cy="3325049"/>
          </a:xfrm>
        </p:grpSpPr>
        <p:pic>
          <p:nvPicPr>
            <p:cNvPr id="23" name="Picture 22" descr="Logo&#10;&#10;Description automatically generated">
              <a:extLst>
                <a:ext uri="{FF2B5EF4-FFF2-40B4-BE49-F238E27FC236}">
                  <a16:creationId xmlns:a16="http://schemas.microsoft.com/office/drawing/2014/main" id="{78F5F4B6-719C-D452-6E18-493DC8B2AC1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35476" y="4166179"/>
              <a:ext cx="773681" cy="226793"/>
            </a:xfrm>
            <a:prstGeom prst="rect">
              <a:avLst/>
            </a:prstGeom>
          </p:spPr>
        </p:pic>
        <p:pic>
          <p:nvPicPr>
            <p:cNvPr id="24" name="Picture 23">
              <a:extLst>
                <a:ext uri="{FF2B5EF4-FFF2-40B4-BE49-F238E27FC236}">
                  <a16:creationId xmlns:a16="http://schemas.microsoft.com/office/drawing/2014/main" id="{F28FA9D0-596A-0973-CEEF-630F1C62C0C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42205" y="4134036"/>
              <a:ext cx="907979" cy="343561"/>
            </a:xfrm>
            <a:prstGeom prst="rect">
              <a:avLst/>
            </a:prstGeom>
          </p:spPr>
        </p:pic>
        <p:pic>
          <p:nvPicPr>
            <p:cNvPr id="25" name="Picture 24">
              <a:extLst>
                <a:ext uri="{FF2B5EF4-FFF2-40B4-BE49-F238E27FC236}">
                  <a16:creationId xmlns:a16="http://schemas.microsoft.com/office/drawing/2014/main" id="{353B2CC5-F263-3038-8C90-3E2B9F63D73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32681" t="43268" r="32771" b="43111"/>
            <a:stretch/>
          </p:blipFill>
          <p:spPr>
            <a:xfrm>
              <a:off x="5871355" y="1732830"/>
              <a:ext cx="631204" cy="180131"/>
            </a:xfrm>
            <a:prstGeom prst="rect">
              <a:avLst/>
            </a:prstGeom>
          </p:spPr>
        </p:pic>
        <p:pic>
          <p:nvPicPr>
            <p:cNvPr id="26" name="Picture 25">
              <a:extLst>
                <a:ext uri="{FF2B5EF4-FFF2-40B4-BE49-F238E27FC236}">
                  <a16:creationId xmlns:a16="http://schemas.microsoft.com/office/drawing/2014/main" id="{CFDC0F52-2DDE-A69B-217E-E0F818EB082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178597" y="3036716"/>
              <a:ext cx="623683" cy="234810"/>
            </a:xfrm>
            <a:prstGeom prst="rect">
              <a:avLst/>
            </a:prstGeom>
          </p:spPr>
        </p:pic>
        <p:pic>
          <p:nvPicPr>
            <p:cNvPr id="27" name="Graphic 26">
              <a:extLst>
                <a:ext uri="{FF2B5EF4-FFF2-40B4-BE49-F238E27FC236}">
                  <a16:creationId xmlns:a16="http://schemas.microsoft.com/office/drawing/2014/main" id="{33A873BE-C204-161C-7176-B1DE0A3D3C5A}"/>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292980" y="3097911"/>
              <a:ext cx="622510" cy="159396"/>
            </a:xfrm>
            <a:prstGeom prst="rect">
              <a:avLst/>
            </a:prstGeom>
          </p:spPr>
        </p:pic>
        <p:pic>
          <p:nvPicPr>
            <p:cNvPr id="29" name="Picture 28" descr="Logo, company name&#10;&#10;Description automatically generated">
              <a:extLst>
                <a:ext uri="{FF2B5EF4-FFF2-40B4-BE49-F238E27FC236}">
                  <a16:creationId xmlns:a16="http://schemas.microsoft.com/office/drawing/2014/main" id="{0A817C7E-44DD-6D84-2408-70641256300A}"/>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633903" y="1601175"/>
              <a:ext cx="725202" cy="407926"/>
            </a:xfrm>
            <a:prstGeom prst="rect">
              <a:avLst/>
            </a:prstGeom>
          </p:spPr>
        </p:pic>
        <p:sp>
          <p:nvSpPr>
            <p:cNvPr id="30" name="Rectangle 29">
              <a:extLst>
                <a:ext uri="{FF2B5EF4-FFF2-40B4-BE49-F238E27FC236}">
                  <a16:creationId xmlns:a16="http://schemas.microsoft.com/office/drawing/2014/main" id="{7BA3ADD2-4140-259A-F21A-7974EAE7C39F}"/>
                </a:ext>
              </a:extLst>
            </p:cNvPr>
            <p:cNvSpPr/>
            <p:nvPr userDrawn="1"/>
          </p:nvSpPr>
          <p:spPr>
            <a:xfrm>
              <a:off x="5504343" y="2568937"/>
              <a:ext cx="3145838" cy="155476"/>
            </a:xfrm>
            <a:prstGeom prst="rect">
              <a:avLst/>
            </a:prstGeom>
          </p:spPr>
          <p:txBody>
            <a:bodyPr wrap="square">
              <a:spAutoFit/>
            </a:bodyPr>
            <a:lstStyle/>
            <a:p>
              <a:pPr algn="ctr"/>
              <a:r>
                <a:rPr lang="en-AU" sz="800" b="1" spc="151">
                  <a:solidFill>
                    <a:srgbClr val="00394C"/>
                  </a:solidFill>
                  <a:latin typeface="Ubuntu" panose="020B0504030602030204" pitchFamily="34" charset="0"/>
                </a:rPr>
                <a:t>ADULT NUTRITION &amp; CARE</a:t>
              </a:r>
            </a:p>
          </p:txBody>
        </p:sp>
        <p:sp>
          <p:nvSpPr>
            <p:cNvPr id="31" name="Rectangle 30">
              <a:extLst>
                <a:ext uri="{FF2B5EF4-FFF2-40B4-BE49-F238E27FC236}">
                  <a16:creationId xmlns:a16="http://schemas.microsoft.com/office/drawing/2014/main" id="{96BB84A4-DD64-79F6-F5B1-E15114F332FE}"/>
                </a:ext>
              </a:extLst>
            </p:cNvPr>
            <p:cNvSpPr/>
            <p:nvPr userDrawn="1"/>
          </p:nvSpPr>
          <p:spPr>
            <a:xfrm>
              <a:off x="5484453" y="3773687"/>
              <a:ext cx="3185617" cy="155476"/>
            </a:xfrm>
            <a:prstGeom prst="rect">
              <a:avLst/>
            </a:prstGeom>
          </p:spPr>
          <p:txBody>
            <a:bodyPr wrap="square">
              <a:spAutoFit/>
            </a:bodyPr>
            <a:lstStyle/>
            <a:p>
              <a:pPr algn="ctr"/>
              <a:r>
                <a:rPr lang="en-AU" sz="800" b="1" spc="151">
                  <a:solidFill>
                    <a:srgbClr val="00394C"/>
                  </a:solidFill>
                  <a:latin typeface="Ubuntu" panose="020B0504030602030204" pitchFamily="34" charset="0"/>
                </a:rPr>
                <a:t>PET NUTRITION &amp; CARE</a:t>
              </a:r>
            </a:p>
          </p:txBody>
        </p:sp>
        <p:sp>
          <p:nvSpPr>
            <p:cNvPr id="32" name="Rectangle 31">
              <a:extLst>
                <a:ext uri="{FF2B5EF4-FFF2-40B4-BE49-F238E27FC236}">
                  <a16:creationId xmlns:a16="http://schemas.microsoft.com/office/drawing/2014/main" id="{168ADE3E-C502-FBCD-6EDE-469FE3E78C0C}"/>
                </a:ext>
              </a:extLst>
            </p:cNvPr>
            <p:cNvSpPr/>
            <p:nvPr userDrawn="1"/>
          </p:nvSpPr>
          <p:spPr>
            <a:xfrm>
              <a:off x="6233871" y="1152548"/>
              <a:ext cx="1686780" cy="161538"/>
            </a:xfrm>
            <a:prstGeom prst="rect">
              <a:avLst/>
            </a:prstGeom>
          </p:spPr>
          <p:txBody>
            <a:bodyPr wrap="square">
              <a:spAutoFit/>
            </a:bodyPr>
            <a:lstStyle/>
            <a:p>
              <a:pPr algn="ctr">
                <a:lnSpc>
                  <a:spcPct val="120000"/>
                </a:lnSpc>
              </a:pPr>
              <a:r>
                <a:rPr lang="en-AU" sz="800" b="1" kern="0" spc="120">
                  <a:solidFill>
                    <a:srgbClr val="00394C"/>
                  </a:solidFill>
                  <a:latin typeface="Ubuntu" panose="020B0504030602030204" pitchFamily="34" charset="0"/>
                </a:rPr>
                <a:t>BABY NUTRITION &amp; CARE</a:t>
              </a:r>
            </a:p>
          </p:txBody>
        </p:sp>
      </p:grpSp>
      <p:grpSp>
        <p:nvGrpSpPr>
          <p:cNvPr id="38" name="Group 37">
            <a:extLst>
              <a:ext uri="{FF2B5EF4-FFF2-40B4-BE49-F238E27FC236}">
                <a16:creationId xmlns:a16="http://schemas.microsoft.com/office/drawing/2014/main" id="{633614EF-1C5E-0193-7436-9348790B1D92}"/>
              </a:ext>
            </a:extLst>
          </p:cNvPr>
          <p:cNvGrpSpPr/>
          <p:nvPr userDrawn="1"/>
        </p:nvGrpSpPr>
        <p:grpSpPr>
          <a:xfrm>
            <a:off x="1026082" y="1651732"/>
            <a:ext cx="4282914" cy="3783162"/>
            <a:chOff x="1026082" y="1651732"/>
            <a:chExt cx="4282914" cy="3783162"/>
          </a:xfrm>
        </p:grpSpPr>
        <p:sp>
          <p:nvSpPr>
            <p:cNvPr id="34" name="TextBox 33">
              <a:extLst>
                <a:ext uri="{FF2B5EF4-FFF2-40B4-BE49-F238E27FC236}">
                  <a16:creationId xmlns:a16="http://schemas.microsoft.com/office/drawing/2014/main" id="{CBA2E74C-182E-9276-62FD-8F5D2C04935B}"/>
                </a:ext>
              </a:extLst>
            </p:cNvPr>
            <p:cNvSpPr txBox="1"/>
            <p:nvPr userDrawn="1"/>
          </p:nvSpPr>
          <p:spPr>
            <a:xfrm>
              <a:off x="1582673" y="2017233"/>
              <a:ext cx="3726323" cy="2352439"/>
            </a:xfrm>
            <a:prstGeom prst="rect">
              <a:avLst/>
            </a:prstGeom>
            <a:noFill/>
          </p:spPr>
          <p:txBody>
            <a:bodyPr wrap="square" lIns="0">
              <a:spAutoFit/>
            </a:bodyPr>
            <a:lstStyle/>
            <a:p>
              <a:pPr algn="ctr">
                <a:lnSpc>
                  <a:spcPts val="2800"/>
                </a:lnSpc>
                <a:spcAft>
                  <a:spcPts val="1200"/>
                </a:spcAft>
              </a:pPr>
              <a:r>
                <a:rPr lang="en-AU" sz="1600" kern="0">
                  <a:solidFill>
                    <a:schemeClr val="bg1"/>
                  </a:solidFill>
                  <a:latin typeface="Ubuntu Light" panose="020B0304030602030204" pitchFamily="34" charset="0"/>
                </a:rPr>
                <a:t>Our H&amp;H mission is to make people around the world healthier and happier. </a:t>
              </a:r>
            </a:p>
            <a:p>
              <a:pPr algn="ctr">
                <a:lnSpc>
                  <a:spcPts val="2800"/>
                </a:lnSpc>
                <a:spcAft>
                  <a:spcPts val="1200"/>
                </a:spcAft>
              </a:pPr>
              <a:r>
                <a:rPr lang="en-AU" sz="1600" kern="0">
                  <a:solidFill>
                    <a:schemeClr val="bg1"/>
                  </a:solidFill>
                  <a:latin typeface="Ubuntu Light" panose="020B0304030602030204" pitchFamily="34" charset="0"/>
                </a:rPr>
                <a:t>We aspire to be a global leader in premium nutrition and wellness whilst contributing positively to society and the environment.</a:t>
              </a:r>
            </a:p>
          </p:txBody>
        </p:sp>
        <p:sp>
          <p:nvSpPr>
            <p:cNvPr id="35" name="TextBox 34">
              <a:extLst>
                <a:ext uri="{FF2B5EF4-FFF2-40B4-BE49-F238E27FC236}">
                  <a16:creationId xmlns:a16="http://schemas.microsoft.com/office/drawing/2014/main" id="{1E41352A-2249-3B66-678A-441F36AE3A7E}"/>
                </a:ext>
              </a:extLst>
            </p:cNvPr>
            <p:cNvSpPr txBox="1"/>
            <p:nvPr userDrawn="1"/>
          </p:nvSpPr>
          <p:spPr>
            <a:xfrm>
              <a:off x="1026082" y="1651732"/>
              <a:ext cx="631958" cy="1569660"/>
            </a:xfrm>
            <a:prstGeom prst="rect">
              <a:avLst/>
            </a:prstGeom>
            <a:noFill/>
          </p:spPr>
          <p:txBody>
            <a:bodyPr wrap="square">
              <a:spAutoFit/>
            </a:bodyPr>
            <a:lstStyle/>
            <a:p>
              <a:r>
                <a:rPr lang="en-GB" sz="9600">
                  <a:solidFill>
                    <a:schemeClr val="bg1"/>
                  </a:solidFill>
                  <a:latin typeface="Ubuntu" panose="020B0504030602030204" pitchFamily="34" charset="0"/>
                </a:rPr>
                <a:t>“</a:t>
              </a:r>
            </a:p>
          </p:txBody>
        </p:sp>
        <p:sp>
          <p:nvSpPr>
            <p:cNvPr id="36" name="TextBox 35">
              <a:extLst>
                <a:ext uri="{FF2B5EF4-FFF2-40B4-BE49-F238E27FC236}">
                  <a16:creationId xmlns:a16="http://schemas.microsoft.com/office/drawing/2014/main" id="{51CD3854-364F-F460-6DF1-C96D69C9A973}"/>
                </a:ext>
              </a:extLst>
            </p:cNvPr>
            <p:cNvSpPr txBox="1"/>
            <p:nvPr userDrawn="1"/>
          </p:nvSpPr>
          <p:spPr>
            <a:xfrm>
              <a:off x="4275730" y="3865234"/>
              <a:ext cx="909862" cy="1569660"/>
            </a:xfrm>
            <a:prstGeom prst="rect">
              <a:avLst/>
            </a:prstGeom>
            <a:noFill/>
          </p:spPr>
          <p:txBody>
            <a:bodyPr wrap="square">
              <a:spAutoFit/>
            </a:bodyPr>
            <a:lstStyle/>
            <a:p>
              <a:r>
                <a:rPr lang="en-GB" sz="9600">
                  <a:solidFill>
                    <a:schemeClr val="bg1"/>
                  </a:solidFill>
                  <a:latin typeface="Ubuntu" panose="020B0504030602030204" pitchFamily="34" charset="0"/>
                </a:rPr>
                <a:t>”</a:t>
              </a:r>
            </a:p>
          </p:txBody>
        </p:sp>
        <p:sp>
          <p:nvSpPr>
            <p:cNvPr id="37" name="Rectangle 36">
              <a:extLst>
                <a:ext uri="{FF2B5EF4-FFF2-40B4-BE49-F238E27FC236}">
                  <a16:creationId xmlns:a16="http://schemas.microsoft.com/office/drawing/2014/main" id="{893A92BC-2014-1F75-F0DA-852FEA8A81AE}"/>
                </a:ext>
              </a:extLst>
            </p:cNvPr>
            <p:cNvSpPr/>
            <p:nvPr userDrawn="1"/>
          </p:nvSpPr>
          <p:spPr>
            <a:xfrm>
              <a:off x="1938407" y="4948026"/>
              <a:ext cx="2985826" cy="256802"/>
            </a:xfrm>
            <a:prstGeom prst="rect">
              <a:avLst/>
            </a:prstGeom>
          </p:spPr>
          <p:txBody>
            <a:bodyPr wrap="square" lIns="0" tIns="45720" rIns="91441" bIns="45720" anchor="t">
              <a:spAutoFit/>
            </a:bodyPr>
            <a:lstStyle/>
            <a:p>
              <a:pPr algn="ctr">
                <a:lnSpc>
                  <a:spcPct val="120000"/>
                </a:lnSpc>
              </a:pPr>
              <a:r>
                <a:rPr lang="en-AU" sz="1000" kern="0">
                  <a:solidFill>
                    <a:schemeClr val="bg1"/>
                  </a:solidFill>
                  <a:latin typeface="Ubuntu Light"/>
                </a:rPr>
                <a:t>Luo Fei, Founder and Chairman of H&amp;H</a:t>
              </a:r>
              <a:endParaRPr lang="en-AU" sz="1000" kern="0">
                <a:solidFill>
                  <a:schemeClr val="bg1"/>
                </a:solidFill>
                <a:latin typeface="Ubuntu Light" panose="020B0304030602030204" pitchFamily="34" charset="0"/>
              </a:endParaRPr>
            </a:p>
          </p:txBody>
        </p:sp>
      </p:grpSp>
      <p:pic>
        <p:nvPicPr>
          <p:cNvPr id="40" name="Picture 39" descr="A blue and black logo&#10;&#10;Description automatically generated">
            <a:extLst>
              <a:ext uri="{FF2B5EF4-FFF2-40B4-BE49-F238E27FC236}">
                <a16:creationId xmlns:a16="http://schemas.microsoft.com/office/drawing/2014/main" id="{15D00EE4-3BD1-C73B-C510-79D0C1A83D5D}"/>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8894932" y="1709262"/>
            <a:ext cx="751808" cy="429604"/>
          </a:xfrm>
          <a:prstGeom prst="rect">
            <a:avLst/>
          </a:prstGeom>
        </p:spPr>
      </p:pic>
      <p:sp>
        <p:nvSpPr>
          <p:cNvPr id="41" name="Rectangle 40">
            <a:extLst>
              <a:ext uri="{FF2B5EF4-FFF2-40B4-BE49-F238E27FC236}">
                <a16:creationId xmlns:a16="http://schemas.microsoft.com/office/drawing/2014/main" id="{DB9044E2-2272-DE52-9C18-F61C580AABE9}"/>
              </a:ext>
            </a:extLst>
          </p:cNvPr>
          <p:cNvSpPr/>
          <p:nvPr userDrawn="1"/>
        </p:nvSpPr>
        <p:spPr>
          <a:xfrm>
            <a:off x="7146235" y="6325535"/>
            <a:ext cx="5045765" cy="5324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Connector 42">
            <a:extLst>
              <a:ext uri="{FF2B5EF4-FFF2-40B4-BE49-F238E27FC236}">
                <a16:creationId xmlns:a16="http://schemas.microsoft.com/office/drawing/2014/main" id="{52004C37-F85A-A63F-5553-1B041CF2A2E7}"/>
              </a:ext>
            </a:extLst>
          </p:cNvPr>
          <p:cNvCxnSpPr/>
          <p:nvPr userDrawn="1"/>
        </p:nvCxnSpPr>
        <p:spPr>
          <a:xfrm flipH="1">
            <a:off x="7531333" y="1202635"/>
            <a:ext cx="72808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7881EB2-7AD1-6F26-DF66-E8BF0F5C8F32}"/>
              </a:ext>
            </a:extLst>
          </p:cNvPr>
          <p:cNvCxnSpPr/>
          <p:nvPr userDrawn="1"/>
        </p:nvCxnSpPr>
        <p:spPr>
          <a:xfrm flipH="1">
            <a:off x="10125446" y="1202635"/>
            <a:ext cx="72808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E287AC3-30D4-17CD-E7EB-CC52C325D56F}"/>
              </a:ext>
            </a:extLst>
          </p:cNvPr>
          <p:cNvCxnSpPr/>
          <p:nvPr userDrawn="1"/>
        </p:nvCxnSpPr>
        <p:spPr>
          <a:xfrm flipH="1">
            <a:off x="7531333" y="3150704"/>
            <a:ext cx="72808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92FE669D-E25D-9730-1C65-B8825305A751}"/>
              </a:ext>
            </a:extLst>
          </p:cNvPr>
          <p:cNvCxnSpPr/>
          <p:nvPr userDrawn="1"/>
        </p:nvCxnSpPr>
        <p:spPr>
          <a:xfrm flipH="1">
            <a:off x="10125446" y="3150704"/>
            <a:ext cx="72808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9931A4FD-4D5F-03FE-19BB-E7E2FA76208D}"/>
              </a:ext>
            </a:extLst>
          </p:cNvPr>
          <p:cNvCxnSpPr/>
          <p:nvPr userDrawn="1"/>
        </p:nvCxnSpPr>
        <p:spPr>
          <a:xfrm flipH="1">
            <a:off x="7531333" y="4820478"/>
            <a:ext cx="72808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E70C8D4-1519-FA30-8A75-C9A1D91A344C}"/>
              </a:ext>
            </a:extLst>
          </p:cNvPr>
          <p:cNvCxnSpPr/>
          <p:nvPr userDrawn="1"/>
        </p:nvCxnSpPr>
        <p:spPr>
          <a:xfrm flipH="1">
            <a:off x="10125446" y="4820478"/>
            <a:ext cx="72808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E9A0D215-ACD5-E103-E829-772DBD47CDBF}"/>
              </a:ext>
            </a:extLst>
          </p:cNvPr>
          <p:cNvPicPr>
            <a:picLocks noChangeAspect="1"/>
          </p:cNvPicPr>
          <p:nvPr userDrawn="1"/>
        </p:nvPicPr>
        <p:blipFill>
          <a:blip r:embed="rId9">
            <a:alphaModFix amt="7000"/>
          </a:blip>
          <a:stretch>
            <a:fillRect/>
          </a:stretch>
        </p:blipFill>
        <p:spPr>
          <a:xfrm>
            <a:off x="-11887200" y="1295400"/>
            <a:ext cx="25399352" cy="5696296"/>
          </a:xfrm>
          <a:prstGeom prst="rect">
            <a:avLst/>
          </a:prstGeom>
        </p:spPr>
      </p:pic>
      <p:sp>
        <p:nvSpPr>
          <p:cNvPr id="4" name="Text Placeholder 4">
            <a:extLst>
              <a:ext uri="{FF2B5EF4-FFF2-40B4-BE49-F238E27FC236}">
                <a16:creationId xmlns:a16="http://schemas.microsoft.com/office/drawing/2014/main" id="{4D2ACA1C-ED6E-5C18-E5AC-99147CA7CE90}"/>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2439667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amp;H Theme Title Layout">
    <p:spTree>
      <p:nvGrpSpPr>
        <p:cNvPr id="1" name=""/>
        <p:cNvGrpSpPr/>
        <p:nvPr/>
      </p:nvGrpSpPr>
      <p:grpSpPr>
        <a:xfrm>
          <a:off x="0" y="0"/>
          <a:ext cx="0" cy="0"/>
          <a:chOff x="0" y="0"/>
          <a:chExt cx="0" cy="0"/>
        </a:xfrm>
      </p:grpSpPr>
      <p:sp>
        <p:nvSpPr>
          <p:cNvPr id="10" name="Round Single Corner of Rectangle 9">
            <a:extLst>
              <a:ext uri="{FF2B5EF4-FFF2-40B4-BE49-F238E27FC236}">
                <a16:creationId xmlns:a16="http://schemas.microsoft.com/office/drawing/2014/main" id="{2CF03FAA-5B6C-59A8-0E54-F0501D1E5968}"/>
              </a:ext>
            </a:extLst>
          </p:cNvPr>
          <p:cNvSpPr/>
          <p:nvPr userDrawn="1"/>
        </p:nvSpPr>
        <p:spPr>
          <a:xfrm flipV="1">
            <a:off x="-9099" y="512763"/>
            <a:ext cx="6790899" cy="5812770"/>
          </a:xfrm>
          <a:prstGeom prst="round1Rect">
            <a:avLst>
              <a:gd name="adj" fmla="val 0"/>
            </a:avLst>
          </a:prstGeom>
          <a:gradFill>
            <a:gsLst>
              <a:gs pos="50000">
                <a:srgbClr val="076284"/>
              </a:gs>
              <a:gs pos="0">
                <a:srgbClr val="004D67"/>
              </a:gs>
              <a:gs pos="100000">
                <a:srgbClr val="0E8BBB"/>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a:extLst>
              <a:ext uri="{FF2B5EF4-FFF2-40B4-BE49-F238E27FC236}">
                <a16:creationId xmlns:a16="http://schemas.microsoft.com/office/drawing/2014/main" id="{E9A0D215-ACD5-E103-E829-772DBD47CDBF}"/>
              </a:ext>
            </a:extLst>
          </p:cNvPr>
          <p:cNvPicPr>
            <a:picLocks noChangeAspect="1"/>
          </p:cNvPicPr>
          <p:nvPr userDrawn="1"/>
        </p:nvPicPr>
        <p:blipFill>
          <a:blip r:embed="rId2">
            <a:alphaModFix amt="7000"/>
          </a:blip>
          <a:stretch>
            <a:fillRect/>
          </a:stretch>
        </p:blipFill>
        <p:spPr>
          <a:xfrm>
            <a:off x="-11887200" y="1295400"/>
            <a:ext cx="25399352" cy="5696296"/>
          </a:xfrm>
          <a:prstGeom prst="rect">
            <a:avLst/>
          </a:prstGeom>
        </p:spPr>
      </p:pic>
      <p:sp>
        <p:nvSpPr>
          <p:cNvPr id="41" name="Rectangle 40">
            <a:extLst>
              <a:ext uri="{FF2B5EF4-FFF2-40B4-BE49-F238E27FC236}">
                <a16:creationId xmlns:a16="http://schemas.microsoft.com/office/drawing/2014/main" id="{DB9044E2-2272-DE52-9C18-F61C580AABE9}"/>
              </a:ext>
            </a:extLst>
          </p:cNvPr>
          <p:cNvSpPr/>
          <p:nvPr userDrawn="1"/>
        </p:nvSpPr>
        <p:spPr>
          <a:xfrm>
            <a:off x="7146235" y="6325535"/>
            <a:ext cx="5045765" cy="5324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357DAFFC-EB05-5186-6E62-116668486F20}"/>
              </a:ext>
            </a:extLst>
          </p:cNvPr>
          <p:cNvSpPr txBox="1">
            <a:spLocks/>
          </p:cNvSpPr>
          <p:nvPr userDrawn="1"/>
        </p:nvSpPr>
        <p:spPr>
          <a:xfrm>
            <a:off x="6165202" y="532895"/>
            <a:ext cx="5195731" cy="5791705"/>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GB" sz="2800" b="1" i="0" dirty="0">
                <a:solidFill>
                  <a:schemeClr val="bg1"/>
                </a:solidFill>
                <a:latin typeface="Ubuntu" panose="020B0504030602030204" pitchFamily="34" charset="0"/>
              </a:rPr>
              <a:t> to edit</a:t>
            </a:r>
            <a:br>
              <a:rPr lang="en-GB" sz="2800" dirty="0">
                <a:solidFill>
                  <a:schemeClr val="bg1"/>
                </a:solidFill>
                <a:latin typeface="Ubuntu" panose="020B0504030602030204" pitchFamily="34" charset="0"/>
              </a:rPr>
            </a:br>
            <a:r>
              <a:rPr lang="en-GB" sz="2800" dirty="0">
                <a:solidFill>
                  <a:schemeClr val="bg1"/>
                </a:solidFill>
                <a:latin typeface="Ubuntu" panose="020B0504030602030204" pitchFamily="34" charset="0"/>
              </a:rPr>
              <a:t>Section title style</a:t>
            </a:r>
            <a:endParaRPr lang="en-US" sz="2800" dirty="0">
              <a:solidFill>
                <a:schemeClr val="bg1"/>
              </a:solidFill>
              <a:latin typeface="Ubuntu" panose="020B0504030602030204" pitchFamily="34" charset="0"/>
            </a:endParaRPr>
          </a:p>
        </p:txBody>
      </p:sp>
      <p:sp>
        <p:nvSpPr>
          <p:cNvPr id="5" name="Round Single Corner of Rectangle 4">
            <a:extLst>
              <a:ext uri="{FF2B5EF4-FFF2-40B4-BE49-F238E27FC236}">
                <a16:creationId xmlns:a16="http://schemas.microsoft.com/office/drawing/2014/main" id="{7DF2BF02-F49A-6BC6-C05F-57E7DE172A0D}"/>
              </a:ext>
            </a:extLst>
          </p:cNvPr>
          <p:cNvSpPr/>
          <p:nvPr userDrawn="1"/>
        </p:nvSpPr>
        <p:spPr>
          <a:xfrm rot="10800000" flipH="1">
            <a:off x="6776431" y="512762"/>
            <a:ext cx="4795084" cy="5812771"/>
          </a:xfrm>
          <a:prstGeom prst="round1Rect">
            <a:avLst>
              <a:gd name="adj" fmla="val 26502"/>
            </a:avLst>
          </a:prstGeom>
          <a:blipFill dpi="0" rotWithShape="0">
            <a:blip r:embed="rId3" cstate="screen">
              <a:extLst>
                <a:ext uri="{28A0092B-C50C-407E-A947-70E740481C1C}">
                  <a14:useLocalDpi xmlns:a14="http://schemas.microsoft.com/office/drawing/2010/main"/>
                </a:ext>
              </a:extLst>
            </a:blip>
            <a:srcRect/>
            <a:stretch>
              <a:fillRect l="-43000" r="-48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itle 7">
            <a:extLst>
              <a:ext uri="{FF2B5EF4-FFF2-40B4-BE49-F238E27FC236}">
                <a16:creationId xmlns:a16="http://schemas.microsoft.com/office/drawing/2014/main" id="{2031B336-41D0-ACA4-0893-5BC237E6D0D8}"/>
              </a:ext>
            </a:extLst>
          </p:cNvPr>
          <p:cNvSpPr>
            <a:spLocks noGrp="1"/>
          </p:cNvSpPr>
          <p:nvPr>
            <p:ph type="title" hasCustomPrompt="1"/>
          </p:nvPr>
        </p:nvSpPr>
        <p:spPr>
          <a:xfrm>
            <a:off x="968363" y="512762"/>
            <a:ext cx="4487916" cy="5825671"/>
          </a:xfrm>
          <a:prstGeom prst="rect">
            <a:avLst/>
          </a:prstGeom>
        </p:spPr>
        <p:txBody>
          <a:bodyPr anchor="ctr"/>
          <a:lstStyle>
            <a:lvl1pPr algn="r">
              <a:defRPr sz="2800">
                <a:solidFill>
                  <a:schemeClr val="bg1"/>
                </a:solidFill>
                <a:latin typeface="Ubuntu" panose="020B0504030602030204" pitchFamily="34" charset="0"/>
              </a:defRPr>
            </a:lvl1pPr>
          </a:lstStyle>
          <a:p>
            <a:r>
              <a:rPr lang="en-GB" dirty="0"/>
              <a:t>Title slide style</a:t>
            </a:r>
            <a:endParaRPr lang="en-US" dirty="0"/>
          </a:p>
        </p:txBody>
      </p:sp>
      <p:sp>
        <p:nvSpPr>
          <p:cNvPr id="7" name="Text Placeholder 4">
            <a:extLst>
              <a:ext uri="{FF2B5EF4-FFF2-40B4-BE49-F238E27FC236}">
                <a16:creationId xmlns:a16="http://schemas.microsoft.com/office/drawing/2014/main" id="{4B3F6E8F-D8C4-554B-816E-B8C978D29EFF}"/>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3052206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amp;H Layout 1">
    <p:spTree>
      <p:nvGrpSpPr>
        <p:cNvPr id="1" name=""/>
        <p:cNvGrpSpPr/>
        <p:nvPr/>
      </p:nvGrpSpPr>
      <p:grpSpPr>
        <a:xfrm>
          <a:off x="0" y="0"/>
          <a:ext cx="0" cy="0"/>
          <a:chOff x="0" y="0"/>
          <a:chExt cx="0" cy="0"/>
        </a:xfrm>
      </p:grpSpPr>
      <p:sp>
        <p:nvSpPr>
          <p:cNvPr id="4" name="Round Single Corner of Rectangle 3">
            <a:extLst>
              <a:ext uri="{FF2B5EF4-FFF2-40B4-BE49-F238E27FC236}">
                <a16:creationId xmlns:a16="http://schemas.microsoft.com/office/drawing/2014/main" id="{FE3D3D82-4DB1-821A-8541-59BFF872718A}"/>
              </a:ext>
            </a:extLst>
          </p:cNvPr>
          <p:cNvSpPr/>
          <p:nvPr userDrawn="1"/>
        </p:nvSpPr>
        <p:spPr>
          <a:xfrm flipV="1">
            <a:off x="4795082" y="512763"/>
            <a:ext cx="6787317" cy="5811836"/>
          </a:xfrm>
          <a:prstGeom prst="round1Rect">
            <a:avLst>
              <a:gd name="adj" fmla="val 22273"/>
            </a:avLst>
          </a:prstGeom>
          <a:gradFill>
            <a:gsLst>
              <a:gs pos="50000">
                <a:srgbClr val="076284"/>
              </a:gs>
              <a:gs pos="0">
                <a:srgbClr val="004D67"/>
              </a:gs>
              <a:gs pos="100000">
                <a:srgbClr val="0E8BBB"/>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ext Placeholder 4">
            <a:extLst>
              <a:ext uri="{FF2B5EF4-FFF2-40B4-BE49-F238E27FC236}">
                <a16:creationId xmlns:a16="http://schemas.microsoft.com/office/drawing/2014/main" id="{2AC8ECF7-35CA-837F-D8E4-D3D98D9BCAD2}"/>
              </a:ext>
            </a:extLst>
          </p:cNvPr>
          <p:cNvSpPr>
            <a:spLocks noGrp="1"/>
          </p:cNvSpPr>
          <p:nvPr>
            <p:ph type="body" sz="quarter" idx="10" hasCustomPrompt="1"/>
          </p:nvPr>
        </p:nvSpPr>
        <p:spPr>
          <a:xfrm>
            <a:off x="2121972" y="6542816"/>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SECTION TITLE OR DELETE</a:t>
            </a:r>
          </a:p>
        </p:txBody>
      </p:sp>
      <p:sp>
        <p:nvSpPr>
          <p:cNvPr id="6" name="Text Placeholder 4">
            <a:extLst>
              <a:ext uri="{FF2B5EF4-FFF2-40B4-BE49-F238E27FC236}">
                <a16:creationId xmlns:a16="http://schemas.microsoft.com/office/drawing/2014/main" id="{4C961096-921F-6033-837C-D1771C8933F3}"/>
              </a:ext>
            </a:extLst>
          </p:cNvPr>
          <p:cNvSpPr>
            <a:spLocks noGrp="1"/>
          </p:cNvSpPr>
          <p:nvPr>
            <p:ph type="body" sz="quarter" idx="11" hasCustomPrompt="1"/>
          </p:nvPr>
        </p:nvSpPr>
        <p:spPr>
          <a:xfrm rot="5400000">
            <a:off x="9808630" y="2944420"/>
            <a:ext cx="4168775"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spAutoFit/>
          </a:bodyPr>
          <a:lstStyle>
            <a:lvl1pPr marL="0" indent="0">
              <a:buNone/>
              <a:defRPr lang="en-GB" sz="800" kern="0" spc="200" dirty="0" smtClean="0">
                <a:solidFill>
                  <a:schemeClr val="bg1">
                    <a:lumMod val="75000"/>
                  </a:schemeClr>
                </a:solidFill>
                <a:latin typeface="Ubuntu"/>
              </a:defRPr>
            </a:lvl1pPr>
            <a:lvl2pPr>
              <a:defRPr lang="en-GB" sz="1800" dirty="0" smtClean="0"/>
            </a:lvl2pPr>
            <a:lvl3pPr>
              <a:defRPr lang="en-GB" sz="1800" dirty="0" smtClean="0"/>
            </a:lvl3pPr>
            <a:lvl4pPr>
              <a:defRPr lang="en-GB" dirty="0" smtClean="0"/>
            </a:lvl4pPr>
            <a:lvl5pPr>
              <a:defRPr lang="en-US" dirty="0"/>
            </a:lvl5pPr>
          </a:lstStyle>
          <a:p>
            <a:pPr marL="0" lvl="0"/>
            <a:r>
              <a:rPr lang="en-GB" dirty="0"/>
              <a:t>EDIT PRESENTATION TITLE</a:t>
            </a:r>
          </a:p>
        </p:txBody>
      </p:sp>
    </p:spTree>
    <p:extLst>
      <p:ext uri="{BB962C8B-B14F-4D97-AF65-F5344CB8AC3E}">
        <p14:creationId xmlns:p14="http://schemas.microsoft.com/office/powerpoint/2010/main" val="3043483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sv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jpe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image" Target="../media/image10.svg"/><Relationship Id="rId5" Type="http://schemas.openxmlformats.org/officeDocument/2006/relationships/theme" Target="../theme/theme10.xml"/><Relationship Id="rId4" Type="http://schemas.openxmlformats.org/officeDocument/2006/relationships/slideLayout" Target="../slideLayouts/slideLayout40.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theme" Target="../theme/theme11.xml"/><Relationship Id="rId1" Type="http://schemas.openxmlformats.org/officeDocument/2006/relationships/slideLayout" Target="../slideLayouts/slideLayout41.xml"/><Relationship Id="rId5" Type="http://schemas.openxmlformats.org/officeDocument/2006/relationships/image" Target="../media/image32.svg"/><Relationship Id="rId4" Type="http://schemas.openxmlformats.org/officeDocument/2006/relationships/image" Target="../media/image9.pn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6.emf"/><Relationship Id="rId1" Type="http://schemas.openxmlformats.org/officeDocument/2006/relationships/theme" Target="../theme/theme12.xml"/><Relationship Id="rId5" Type="http://schemas.openxmlformats.org/officeDocument/2006/relationships/image" Target="../media/image10.svg"/><Relationship Id="rId4" Type="http://schemas.openxmlformats.org/officeDocument/2006/relationships/image" Target="../media/image9.png"/></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slideLayout" Target="../slideLayouts/slideLayout44.xml"/><Relationship Id="rId7" Type="http://schemas.openxmlformats.org/officeDocument/2006/relationships/image" Target="../media/image34.png"/><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theme" Target="../theme/theme13.xml"/><Relationship Id="rId5" Type="http://schemas.openxmlformats.org/officeDocument/2006/relationships/slideLayout" Target="../slideLayouts/slideLayout46.xml"/><Relationship Id="rId4" Type="http://schemas.openxmlformats.org/officeDocument/2006/relationships/slideLayout" Target="../slideLayouts/slideLayout45.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9" Type="http://schemas.openxmlformats.org/officeDocument/2006/relationships/image" Target="../media/image10.sv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slideLayout" Target="../slideLayouts/slideLayout14.xml"/><Relationship Id="rId7" Type="http://schemas.openxmlformats.org/officeDocument/2006/relationships/image" Target="../media/image19.emf"/><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4.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7" Type="http://schemas.openxmlformats.org/officeDocument/2006/relationships/image" Target="../media/image10.sv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21.emf"/><Relationship Id="rId5" Type="http://schemas.openxmlformats.org/officeDocument/2006/relationships/theme" Target="../theme/theme5.xml"/><Relationship Id="rId4"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image" Target="../media/image10.sv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23.png"/><Relationship Id="rId5" Type="http://schemas.openxmlformats.org/officeDocument/2006/relationships/theme" Target="../theme/theme6.xml"/><Relationship Id="rId4" Type="http://schemas.openxmlformats.org/officeDocument/2006/relationships/slideLayout" Target="../slideLayouts/slideLayout24.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10.sv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image" Target="../media/image25.png"/><Relationship Id="rId5" Type="http://schemas.openxmlformats.org/officeDocument/2006/relationships/theme" Target="../theme/theme7.xml"/><Relationship Id="rId4" Type="http://schemas.openxmlformats.org/officeDocument/2006/relationships/slideLayout" Target="../slideLayouts/slideLayout28.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31.xml"/><Relationship Id="rId7" Type="http://schemas.openxmlformats.org/officeDocument/2006/relationships/image" Target="../media/image10.svg"/><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image" Target="../media/image27.png"/><Relationship Id="rId5" Type="http://schemas.openxmlformats.org/officeDocument/2006/relationships/theme" Target="../theme/theme8.xml"/><Relationship Id="rId4" Type="http://schemas.openxmlformats.org/officeDocument/2006/relationships/slideLayout" Target="../slideLayouts/slideLayout32.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image" Target="../media/image10.svg"/><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image" Target="../media/image29.png"/><Relationship Id="rId5" Type="http://schemas.openxmlformats.org/officeDocument/2006/relationships/theme" Target="../theme/theme9.xml"/><Relationship Id="rId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ound Single Corner of Rectangle 6">
            <a:extLst>
              <a:ext uri="{FF2B5EF4-FFF2-40B4-BE49-F238E27FC236}">
                <a16:creationId xmlns:a16="http://schemas.microsoft.com/office/drawing/2014/main" id="{46FBC172-66AE-5246-165C-6EDF57FB9792}"/>
              </a:ext>
            </a:extLst>
          </p:cNvPr>
          <p:cNvSpPr/>
          <p:nvPr userDrawn="1"/>
        </p:nvSpPr>
        <p:spPr>
          <a:xfrm flipV="1">
            <a:off x="-2632" y="-3"/>
            <a:ext cx="8566018" cy="6288057"/>
          </a:xfrm>
          <a:prstGeom prst="round1Rect">
            <a:avLst>
              <a:gd name="adj" fmla="val 0"/>
            </a:avLst>
          </a:prstGeom>
          <a:gradFill>
            <a:gsLst>
              <a:gs pos="0">
                <a:srgbClr val="00394C"/>
              </a:gs>
              <a:gs pos="100000">
                <a:srgbClr val="0E8BBB"/>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3400589D-7F6A-DEC6-E513-37B8DFE40986}"/>
              </a:ext>
            </a:extLst>
          </p:cNvPr>
          <p:cNvSpPr/>
          <p:nvPr userDrawn="1"/>
        </p:nvSpPr>
        <p:spPr>
          <a:xfrm>
            <a:off x="5478581" y="3418840"/>
            <a:ext cx="3087985" cy="2859058"/>
          </a:xfrm>
          <a:prstGeom prst="rect">
            <a:avLst/>
          </a:prstGeom>
          <a:blipFill>
            <a:blip r:embed="rId7" cstate="screen">
              <a:extLst>
                <a:ext uri="{28A0092B-C50C-407E-A947-70E740481C1C}">
                  <a14:useLocalDpi xmlns:a14="http://schemas.microsoft.com/office/drawing/2010/main"/>
                </a:ext>
              </a:extLst>
            </a:blip>
            <a:stretch>
              <a:fillRect/>
            </a:stretch>
          </a:blip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9" name="Picture 8">
            <a:extLst>
              <a:ext uri="{FF2B5EF4-FFF2-40B4-BE49-F238E27FC236}">
                <a16:creationId xmlns:a16="http://schemas.microsoft.com/office/drawing/2014/main" id="{0C2FA156-1A43-C521-F313-4EB88CE859C4}"/>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r="9574" b="6885"/>
          <a:stretch/>
        </p:blipFill>
        <p:spPr>
          <a:xfrm>
            <a:off x="2917337" y="6365527"/>
            <a:ext cx="5268592" cy="379298"/>
          </a:xfrm>
          <a:prstGeom prst="rect">
            <a:avLst/>
          </a:prstGeom>
        </p:spPr>
      </p:pic>
      <p:sp>
        <p:nvSpPr>
          <p:cNvPr id="12" name="Rectangle 11">
            <a:extLst>
              <a:ext uri="{FF2B5EF4-FFF2-40B4-BE49-F238E27FC236}">
                <a16:creationId xmlns:a16="http://schemas.microsoft.com/office/drawing/2014/main" id="{9617D93A-833F-56CA-34FC-CFDEB91E2310}"/>
              </a:ext>
            </a:extLst>
          </p:cNvPr>
          <p:cNvSpPr/>
          <p:nvPr userDrawn="1"/>
        </p:nvSpPr>
        <p:spPr>
          <a:xfrm>
            <a:off x="8572400" y="466705"/>
            <a:ext cx="3085200" cy="2965439"/>
          </a:xfrm>
          <a:prstGeom prst="rect">
            <a:avLst/>
          </a:prstGeom>
          <a:blipFill dpi="0" rotWithShape="1">
            <a:blip r:embed="rId9" cstate="screen">
              <a:extLst>
                <a:ext uri="{28A0092B-C50C-407E-A947-70E740481C1C}">
                  <a14:useLocalDpi xmlns:a14="http://schemas.microsoft.com/office/drawing/2010/main"/>
                </a:ext>
              </a:extLst>
            </a:blip>
            <a:srcRect/>
            <a:stretch>
              <a:fillRect l="-175" t="-25675" r="-14177" b="-45497"/>
            </a:stretch>
          </a:blip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 Single Corner of Rectangle 12">
            <a:extLst>
              <a:ext uri="{FF2B5EF4-FFF2-40B4-BE49-F238E27FC236}">
                <a16:creationId xmlns:a16="http://schemas.microsoft.com/office/drawing/2014/main" id="{58900991-BCBE-F3A5-C10E-D22625F1AF22}"/>
              </a:ext>
            </a:extLst>
          </p:cNvPr>
          <p:cNvSpPr/>
          <p:nvPr userDrawn="1"/>
        </p:nvSpPr>
        <p:spPr>
          <a:xfrm rot="5400000">
            <a:off x="8389542" y="3606720"/>
            <a:ext cx="3440432" cy="3083728"/>
          </a:xfrm>
          <a:prstGeom prst="round1Rect">
            <a:avLst>
              <a:gd name="adj" fmla="val 50000"/>
            </a:avLst>
          </a:prstGeom>
          <a:blipFill dpi="0" rotWithShape="0">
            <a:blip r:embed="rId10"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Round Single Corner of Rectangle 14">
            <a:extLst>
              <a:ext uri="{FF2B5EF4-FFF2-40B4-BE49-F238E27FC236}">
                <a16:creationId xmlns:a16="http://schemas.microsoft.com/office/drawing/2014/main" id="{C75D3CC3-0A8F-DCD3-23C8-D4524B6D228C}"/>
              </a:ext>
            </a:extLst>
          </p:cNvPr>
          <p:cNvSpPr/>
          <p:nvPr userDrawn="1"/>
        </p:nvSpPr>
        <p:spPr>
          <a:xfrm flipH="1">
            <a:off x="5483043" y="466705"/>
            <a:ext cx="3083730" cy="2965439"/>
          </a:xfrm>
          <a:prstGeom prst="round1Rect">
            <a:avLst>
              <a:gd name="adj" fmla="val 50000"/>
            </a:avLst>
          </a:prstGeom>
          <a:blipFill dpi="0" rotWithShape="0">
            <a:blip r:embed="rId11"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a:extLst>
              <a:ext uri="{FF2B5EF4-FFF2-40B4-BE49-F238E27FC236}">
                <a16:creationId xmlns:a16="http://schemas.microsoft.com/office/drawing/2014/main" id="{94707D73-74FE-BFA2-3730-7B558FF41611}"/>
              </a:ext>
            </a:extLst>
          </p:cNvPr>
          <p:cNvPicPr>
            <a:picLocks noChangeAspect="1"/>
          </p:cNvPicPr>
          <p:nvPr userDrawn="1"/>
        </p:nvPicPr>
        <p:blipFill>
          <a:blip r:embed="rId12">
            <a:alphaModFix amt="7000"/>
          </a:blip>
          <a:stretch>
            <a:fillRect/>
          </a:stretch>
        </p:blipFill>
        <p:spPr>
          <a:xfrm>
            <a:off x="-12331700" y="1295400"/>
            <a:ext cx="25399352" cy="5696296"/>
          </a:xfrm>
          <a:prstGeom prst="rect">
            <a:avLst/>
          </a:prstGeom>
        </p:spPr>
      </p:pic>
      <p:pic>
        <p:nvPicPr>
          <p:cNvPr id="5" name="Picture 4">
            <a:extLst>
              <a:ext uri="{FF2B5EF4-FFF2-40B4-BE49-F238E27FC236}">
                <a16:creationId xmlns:a16="http://schemas.microsoft.com/office/drawing/2014/main" id="{78D69ECB-3F57-3DAA-05AC-901B283071B1}"/>
              </a:ext>
            </a:extLst>
          </p:cNvPr>
          <p:cNvPicPr>
            <a:picLocks noChangeAspect="1"/>
          </p:cNvPicPr>
          <p:nvPr userDrawn="1"/>
        </p:nvPicPr>
        <p:blipFill>
          <a:blip>
            <a:extLst>
              <a:ext uri="{96DAC541-7B7A-43D3-8B79-37D633B846F1}">
                <asvg:svgBlip xmlns:asvg="http://schemas.microsoft.com/office/drawing/2016/SVG/main" r:embed="rId13"/>
              </a:ext>
            </a:extLst>
          </a:blip>
          <a:srcRect/>
          <a:stretch/>
        </p:blipFill>
        <p:spPr>
          <a:xfrm>
            <a:off x="573496" y="460903"/>
            <a:ext cx="2421288" cy="754838"/>
          </a:xfrm>
          <a:prstGeom prst="rect">
            <a:avLst/>
          </a:prstGeom>
        </p:spPr>
      </p:pic>
    </p:spTree>
    <p:extLst>
      <p:ext uri="{BB962C8B-B14F-4D97-AF65-F5344CB8AC3E}">
        <p14:creationId xmlns:p14="http://schemas.microsoft.com/office/powerpoint/2010/main" val="2312286952"/>
      </p:ext>
    </p:extLst>
  </p:cSld>
  <p:clrMap bg1="lt1" tx1="dk1" bg2="lt2" tx2="dk2" accent1="accent1" accent2="accent2" accent3="accent3" accent4="accent4" accent5="accent5" accent6="accent6" hlink="hlink" folHlink="folHlink"/>
  <p:sldLayoutIdLst>
    <p:sldLayoutId id="2147485044" r:id="rId1"/>
    <p:sldLayoutId id="2147485141" r:id="rId2"/>
    <p:sldLayoutId id="2147485143" r:id="rId3"/>
    <p:sldLayoutId id="2147485144" r:id="rId4"/>
    <p:sldLayoutId id="2147485145"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E56E458-D760-0491-3243-E98CF55529D1}"/>
              </a:ext>
            </a:extLst>
          </p:cNvPr>
          <p:cNvSpPr txBox="1"/>
          <p:nvPr userDrawn="1"/>
        </p:nvSpPr>
        <p:spPr>
          <a:xfrm>
            <a:off x="11582400" y="533400"/>
            <a:ext cx="608419" cy="230831"/>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F7FE2C2-BE40-6F46-A543-CD897DB32AF2}" type="slidenum">
              <a:rPr kumimoji="0" lang="en-US" sz="900" b="0" i="0" u="none" strike="noStrike" kern="1200" cap="none" spc="0" normalizeH="0" baseline="0" noProof="0" smtClean="0">
                <a:ln>
                  <a:noFill/>
                </a:ln>
                <a:solidFill>
                  <a:schemeClr val="tx1">
                    <a:lumMod val="50000"/>
                    <a:lumOff val="50000"/>
                  </a:schemeClr>
                </a:solidFill>
                <a:effectLst/>
                <a:uLnTx/>
                <a:uFillTx/>
                <a:latin typeface="Ubuntu" panose="020B050403060203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lumMod val="50000"/>
                  <a:lumOff val="50000"/>
                </a:schemeClr>
              </a:solidFill>
              <a:effectLst/>
              <a:uLnTx/>
              <a:uFillTx/>
              <a:latin typeface="Ubuntu" panose="020B0504030602030204" pitchFamily="34" charset="0"/>
              <a:ea typeface="+mn-ea"/>
              <a:cs typeface="+mn-cs"/>
            </a:endParaRPr>
          </a:p>
        </p:txBody>
      </p:sp>
      <p:sp>
        <p:nvSpPr>
          <p:cNvPr id="9" name="Round Single Corner of Rectangle 8">
            <a:extLst>
              <a:ext uri="{FF2B5EF4-FFF2-40B4-BE49-F238E27FC236}">
                <a16:creationId xmlns:a16="http://schemas.microsoft.com/office/drawing/2014/main" id="{D5440254-2CF1-1F6D-AA5B-8BD13C847422}"/>
              </a:ext>
            </a:extLst>
          </p:cNvPr>
          <p:cNvSpPr/>
          <p:nvPr userDrawn="1"/>
        </p:nvSpPr>
        <p:spPr>
          <a:xfrm flipV="1">
            <a:off x="1" y="522615"/>
            <a:ext cx="11582399" cy="5812769"/>
          </a:xfrm>
          <a:prstGeom prst="round1Rect">
            <a:avLst>
              <a:gd name="adj" fmla="val 22161"/>
            </a:avLst>
          </a:prstGeom>
          <a:solidFill>
            <a:srgbClr val="F1F1EF">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noProof="0" dirty="0"/>
          </a:p>
        </p:txBody>
      </p:sp>
      <p:cxnSp>
        <p:nvCxnSpPr>
          <p:cNvPr id="3" name="Straight Connector 2">
            <a:extLst>
              <a:ext uri="{FF2B5EF4-FFF2-40B4-BE49-F238E27FC236}">
                <a16:creationId xmlns:a16="http://schemas.microsoft.com/office/drawing/2014/main" id="{D52E65C1-AC5D-9D36-5420-4069557F965E}"/>
              </a:ext>
            </a:extLst>
          </p:cNvPr>
          <p:cNvCxnSpPr>
            <a:cxnSpLocks/>
          </p:cNvCxnSpPr>
          <p:nvPr userDrawn="1"/>
        </p:nvCxnSpPr>
        <p:spPr>
          <a:xfrm>
            <a:off x="1894287" y="6325532"/>
            <a:ext cx="0" cy="54853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B2B915F2-3C76-217A-2E2B-FC5C2DFDE2D4}"/>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216649" y="6421677"/>
            <a:ext cx="1472192" cy="346398"/>
          </a:xfrm>
          <a:prstGeom prst="rect">
            <a:avLst/>
          </a:prstGeom>
        </p:spPr>
      </p:pic>
    </p:spTree>
    <p:extLst>
      <p:ext uri="{BB962C8B-B14F-4D97-AF65-F5344CB8AC3E}">
        <p14:creationId xmlns:p14="http://schemas.microsoft.com/office/powerpoint/2010/main" val="3555158122"/>
      </p:ext>
    </p:extLst>
  </p:cSld>
  <p:clrMap bg1="lt1" tx1="dk1" bg2="lt2" tx2="dk2" accent1="accent1" accent2="accent2" accent3="accent3" accent4="accent4" accent5="accent5" accent6="accent6" hlink="hlink" folHlink="folHlink"/>
  <p:sldLayoutIdLst>
    <p:sldLayoutId id="2147485088" r:id="rId1"/>
    <p:sldLayoutId id="2147485085" r:id="rId2"/>
    <p:sldLayoutId id="2147485086" r:id="rId3"/>
    <p:sldLayoutId id="2147485087"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272" userDrawn="1">
          <p15:clr>
            <a:srgbClr val="F26B43"/>
          </p15:clr>
        </p15:guide>
        <p15:guide id="2" pos="7296" userDrawn="1">
          <p15:clr>
            <a:srgbClr val="F26B43"/>
          </p15:clr>
        </p15:guide>
        <p15:guide id="3" orient="horz" pos="323" userDrawn="1">
          <p15:clr>
            <a:srgbClr val="F26B43"/>
          </p15:clr>
        </p15:guide>
        <p15:guide id="4" orient="horz" pos="3984" userDrawn="1">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Round Single Corner of Rectangle 14">
            <a:extLst>
              <a:ext uri="{FF2B5EF4-FFF2-40B4-BE49-F238E27FC236}">
                <a16:creationId xmlns:a16="http://schemas.microsoft.com/office/drawing/2014/main" id="{97DAC655-7C2A-7E0F-3BA0-8745B3BE5005}"/>
              </a:ext>
            </a:extLst>
          </p:cNvPr>
          <p:cNvSpPr/>
          <p:nvPr userDrawn="1"/>
        </p:nvSpPr>
        <p:spPr>
          <a:xfrm flipV="1">
            <a:off x="1" y="522615"/>
            <a:ext cx="11582399" cy="5812769"/>
          </a:xfrm>
          <a:prstGeom prst="round1Rect">
            <a:avLst>
              <a:gd name="adj" fmla="val 22161"/>
            </a:avLst>
          </a:prstGeom>
          <a:solidFill>
            <a:srgbClr val="F1F1EF">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ound Single Corner of Rectangle 3">
            <a:extLst>
              <a:ext uri="{FF2B5EF4-FFF2-40B4-BE49-F238E27FC236}">
                <a16:creationId xmlns:a16="http://schemas.microsoft.com/office/drawing/2014/main" id="{0F00E4DA-E9C9-8215-3454-D98CA0707CFF}"/>
              </a:ext>
            </a:extLst>
          </p:cNvPr>
          <p:cNvSpPr/>
          <p:nvPr userDrawn="1"/>
        </p:nvSpPr>
        <p:spPr>
          <a:xfrm flipV="1">
            <a:off x="3525520" y="512763"/>
            <a:ext cx="8056879" cy="5811836"/>
          </a:xfrm>
          <a:prstGeom prst="round1Rect">
            <a:avLst>
              <a:gd name="adj" fmla="val 22486"/>
            </a:avLst>
          </a:prstGeom>
          <a:gradFill>
            <a:gsLst>
              <a:gs pos="50000">
                <a:srgbClr val="076284"/>
              </a:gs>
              <a:gs pos="0">
                <a:srgbClr val="004D67"/>
              </a:gs>
              <a:gs pos="100000">
                <a:srgbClr val="0E8BBB"/>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4" name="Picture 13">
            <a:extLst>
              <a:ext uri="{FF2B5EF4-FFF2-40B4-BE49-F238E27FC236}">
                <a16:creationId xmlns:a16="http://schemas.microsoft.com/office/drawing/2014/main" id="{41540C6D-9ABB-80BD-87D7-ED330C250848}"/>
              </a:ext>
            </a:extLst>
          </p:cNvPr>
          <p:cNvPicPr>
            <a:picLocks noChangeAspect="1"/>
          </p:cNvPicPr>
          <p:nvPr userDrawn="1"/>
        </p:nvPicPr>
        <p:blipFill>
          <a:blip r:embed="rId3">
            <a:alphaModFix amt="7000"/>
          </a:blip>
          <a:stretch>
            <a:fillRect/>
          </a:stretch>
        </p:blipFill>
        <p:spPr>
          <a:xfrm>
            <a:off x="-11748052" y="889099"/>
            <a:ext cx="25399352" cy="5696296"/>
          </a:xfrm>
          <a:prstGeom prst="rect">
            <a:avLst/>
          </a:prstGeom>
        </p:spPr>
      </p:pic>
      <p:sp>
        <p:nvSpPr>
          <p:cNvPr id="10" name="Rectangle 9">
            <a:extLst>
              <a:ext uri="{FF2B5EF4-FFF2-40B4-BE49-F238E27FC236}">
                <a16:creationId xmlns:a16="http://schemas.microsoft.com/office/drawing/2014/main" id="{46EEEAA7-1790-AF03-1B1C-57B5AF17422B}"/>
              </a:ext>
            </a:extLst>
          </p:cNvPr>
          <p:cNvSpPr/>
          <p:nvPr userDrawn="1"/>
        </p:nvSpPr>
        <p:spPr>
          <a:xfrm>
            <a:off x="4296519" y="2879386"/>
            <a:ext cx="6588707" cy="2526717"/>
          </a:xfrm>
          <a:prstGeom prst="rect">
            <a:avLst/>
          </a:prstGeom>
        </p:spPr>
        <p:txBody>
          <a:bodyPr wrap="square">
            <a:spAutoFit/>
          </a:bodyPr>
          <a:lstStyle/>
          <a:p>
            <a:pPr marL="0" indent="0" algn="l" fontAlgn="base">
              <a:lnSpc>
                <a:spcPts val="1980"/>
              </a:lnSpc>
              <a:spcAft>
                <a:spcPts val="1200"/>
              </a:spcAft>
              <a:buNone/>
            </a:pPr>
            <a:r>
              <a:rPr lang="en-AU" sz="1400" dirty="0">
                <a:solidFill>
                  <a:schemeClr val="bg1"/>
                </a:solidFill>
                <a:latin typeface="Ubuntu" panose="020B0504030602030204" pitchFamily="34" charset="0"/>
              </a:rPr>
              <a:t>H&amp;H Group is a global health and nutrition company. Dynamic, courageous and ambitious in its mission to make people healthier and happier, the Group strives to inspire wellness while contributing positively to the needs of society and the planet. The Group has three business segments – Adult, Baby and Pet Nutrition and Care – supporting whole-family health and happiness, with premium brands providing nutrition and wellness solutions backed by science. </a:t>
            </a:r>
          </a:p>
          <a:p>
            <a:pPr marL="0" indent="0" algn="l" fontAlgn="base">
              <a:lnSpc>
                <a:spcPts val="1980"/>
              </a:lnSpc>
              <a:spcAft>
                <a:spcPts val="1200"/>
              </a:spcAft>
              <a:buNone/>
            </a:pPr>
            <a:r>
              <a:rPr lang="en-AU" sz="1400" dirty="0">
                <a:solidFill>
                  <a:schemeClr val="bg1"/>
                </a:solidFill>
                <a:latin typeface="Ubuntu" panose="020B0504030602030204" pitchFamily="34" charset="0"/>
              </a:rPr>
              <a:t>The Group is globally headquartered in Hong Kong SAR and listed on the Hong Kong Stock Exchange ("H&amp;H INTL HLDG" stock code 1112), with more than 3,000 team members operating across 15 countries. </a:t>
            </a:r>
          </a:p>
        </p:txBody>
      </p:sp>
      <p:pic>
        <p:nvPicPr>
          <p:cNvPr id="12" name="Picture 11">
            <a:extLst>
              <a:ext uri="{FF2B5EF4-FFF2-40B4-BE49-F238E27FC236}">
                <a16:creationId xmlns:a16="http://schemas.microsoft.com/office/drawing/2014/main" id="{F8F1782C-3C7C-49CA-BCE2-85E60791540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9574" b="6885"/>
          <a:stretch/>
        </p:blipFill>
        <p:spPr>
          <a:xfrm>
            <a:off x="3387487" y="6412346"/>
            <a:ext cx="4807425" cy="346098"/>
          </a:xfrm>
          <a:prstGeom prst="rect">
            <a:avLst/>
          </a:prstGeom>
        </p:spPr>
      </p:pic>
      <p:sp>
        <p:nvSpPr>
          <p:cNvPr id="13" name="Text Placeholder 9">
            <a:extLst>
              <a:ext uri="{FF2B5EF4-FFF2-40B4-BE49-F238E27FC236}">
                <a16:creationId xmlns:a16="http://schemas.microsoft.com/office/drawing/2014/main" id="{E582F8F9-10DE-8477-A54F-6F7DB02EE968}"/>
              </a:ext>
            </a:extLst>
          </p:cNvPr>
          <p:cNvSpPr txBox="1">
            <a:spLocks/>
          </p:cNvSpPr>
          <p:nvPr userDrawn="1"/>
        </p:nvSpPr>
        <p:spPr>
          <a:xfrm>
            <a:off x="4253387" y="2183021"/>
            <a:ext cx="5125325" cy="515517"/>
          </a:xfrm>
          <a:prstGeom prst="rect">
            <a:avLst/>
          </a:prstGeom>
        </p:spPr>
        <p:txBody>
          <a:bodyPr/>
          <a:lstStyle>
            <a:lvl1pPr marL="0" indent="0" algn="l" defTabSz="914400" rtl="0" eaLnBrk="1" fontAlgn="base" latinLnBrk="0" hangingPunct="1">
              <a:lnSpc>
                <a:spcPct val="90000"/>
              </a:lnSpc>
              <a:spcBef>
                <a:spcPct val="0"/>
              </a:spcBef>
              <a:spcAft>
                <a:spcPct val="0"/>
              </a:spcAft>
              <a:buClr>
                <a:srgbClr val="0072CE"/>
              </a:buClr>
              <a:buFont typeface="Arial" panose="020B0604020202020204" pitchFamily="34" charset="0"/>
              <a:buNone/>
              <a:defRPr kumimoji="0" lang="en-GB" sz="3600" b="1" i="0" u="none" strike="noStrike" kern="0" cap="none" spc="200" normalizeH="0" baseline="0" dirty="0" smtClean="0">
                <a:ln>
                  <a:noFill/>
                </a:ln>
                <a:solidFill>
                  <a:schemeClr val="bg1"/>
                </a:solidFill>
                <a:effectLst/>
                <a:uLnTx/>
                <a:uFillTx/>
                <a:latin typeface="Ubuntu Light" panose="020B0504030602030204" pitchFamily="34" charset="0"/>
                <a:ea typeface="华文细黑"/>
                <a:cs typeface="华文细黑"/>
              </a:defRPr>
            </a:lvl1pPr>
            <a:lvl2pPr marL="0" indent="0" algn="l" defTabSz="914400" rtl="0" eaLnBrk="1" fontAlgn="base" latinLnBrk="0" hangingPunct="1">
              <a:lnSpc>
                <a:spcPct val="90000"/>
              </a:lnSpc>
              <a:spcBef>
                <a:spcPct val="0"/>
              </a:spcBef>
              <a:spcAft>
                <a:spcPct val="0"/>
              </a:spcAft>
              <a:buClr>
                <a:srgbClr val="0072CE"/>
              </a:buClr>
              <a:buFont typeface="Arial" panose="020B0604020202020204" pitchFamily="34" charset="0"/>
              <a:buNone/>
              <a:defRPr kumimoji="0" lang="en-GB" sz="3600" b="1" i="0" u="none" strike="noStrike" kern="0" cap="none" spc="500" normalizeH="0" baseline="0" dirty="0" smtClean="0">
                <a:ln>
                  <a:noFill/>
                </a:ln>
                <a:solidFill>
                  <a:schemeClr val="bg1"/>
                </a:solidFill>
                <a:effectLst/>
                <a:uLnTx/>
                <a:uFillTx/>
                <a:latin typeface="Ubuntu Light" panose="020B0504030602030204" pitchFamily="34" charset="0"/>
                <a:ea typeface="华文细黑"/>
                <a:cs typeface="华文细黑"/>
              </a:defRPr>
            </a:lvl2pPr>
            <a:lvl3pPr marL="0" indent="0" algn="l" defTabSz="914400" rtl="0" eaLnBrk="1" fontAlgn="base" latinLnBrk="0" hangingPunct="1">
              <a:lnSpc>
                <a:spcPct val="90000"/>
              </a:lnSpc>
              <a:spcBef>
                <a:spcPct val="0"/>
              </a:spcBef>
              <a:spcAft>
                <a:spcPct val="0"/>
              </a:spcAft>
              <a:buClr>
                <a:srgbClr val="0072CE"/>
              </a:buClr>
              <a:buFont typeface="Arial" panose="020B0604020202020204" pitchFamily="34" charset="0"/>
              <a:buNone/>
              <a:defRPr kumimoji="0" lang="en-GB" sz="3600" b="1" i="0" u="none" strike="noStrike" kern="0" cap="none" spc="500" normalizeH="0" baseline="0" dirty="0" smtClean="0">
                <a:ln>
                  <a:noFill/>
                </a:ln>
                <a:solidFill>
                  <a:schemeClr val="bg1"/>
                </a:solidFill>
                <a:effectLst/>
                <a:uLnTx/>
                <a:uFillTx/>
                <a:latin typeface="Ubuntu Light" panose="020B0504030602030204" pitchFamily="34" charset="0"/>
                <a:ea typeface="华文细黑"/>
                <a:cs typeface="华文细黑"/>
              </a:defRPr>
            </a:lvl3pPr>
            <a:lvl4pPr marL="0" indent="0" algn="l" defTabSz="914400" rtl="0" eaLnBrk="1" fontAlgn="base" latinLnBrk="0" hangingPunct="1">
              <a:lnSpc>
                <a:spcPct val="90000"/>
              </a:lnSpc>
              <a:spcBef>
                <a:spcPct val="0"/>
              </a:spcBef>
              <a:spcAft>
                <a:spcPct val="0"/>
              </a:spcAft>
              <a:buClr>
                <a:srgbClr val="0072CE"/>
              </a:buClr>
              <a:buFont typeface="Arial" panose="020B0604020202020204" pitchFamily="34" charset="0"/>
              <a:buNone/>
              <a:defRPr kumimoji="0" lang="en-GB" sz="3600" b="1" i="0" u="none" strike="noStrike" kern="0" cap="none" spc="500" normalizeH="0" baseline="0" dirty="0" smtClean="0">
                <a:ln>
                  <a:noFill/>
                </a:ln>
                <a:solidFill>
                  <a:schemeClr val="bg1"/>
                </a:solidFill>
                <a:effectLst/>
                <a:uLnTx/>
                <a:uFillTx/>
                <a:latin typeface="Ubuntu Light" panose="020B0504030602030204" pitchFamily="34" charset="0"/>
                <a:ea typeface="华文细黑"/>
                <a:cs typeface="华文细黑"/>
              </a:defRPr>
            </a:lvl4pPr>
            <a:lvl5pPr marL="0" indent="0" algn="l" defTabSz="914400" rtl="0" eaLnBrk="1" fontAlgn="base" latinLnBrk="0" hangingPunct="1">
              <a:lnSpc>
                <a:spcPct val="90000"/>
              </a:lnSpc>
              <a:spcBef>
                <a:spcPct val="0"/>
              </a:spcBef>
              <a:spcAft>
                <a:spcPct val="0"/>
              </a:spcAft>
              <a:buClr>
                <a:srgbClr val="0072CE"/>
              </a:buClr>
              <a:buFont typeface="Arial" panose="020B0604020202020204" pitchFamily="34" charset="0"/>
              <a:buNone/>
              <a:defRPr kumimoji="0" lang="en-US" sz="3600" b="1" i="0" u="none" strike="noStrike" kern="0" cap="none" spc="500" normalizeH="0" baseline="0" dirty="0">
                <a:ln>
                  <a:noFill/>
                </a:ln>
                <a:solidFill>
                  <a:schemeClr val="bg1"/>
                </a:solidFill>
                <a:effectLst/>
                <a:uLnTx/>
                <a:uFillTx/>
                <a:latin typeface="Ubuntu Light" panose="020B0504030602030204" pitchFamily="34" charset="0"/>
                <a:ea typeface="华文细黑"/>
                <a:cs typeface="华文细黑"/>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0" dirty="0"/>
              <a:t>Thank you.</a:t>
            </a:r>
          </a:p>
        </p:txBody>
      </p:sp>
      <p:pic>
        <p:nvPicPr>
          <p:cNvPr id="3" name="Picture 2">
            <a:extLst>
              <a:ext uri="{FF2B5EF4-FFF2-40B4-BE49-F238E27FC236}">
                <a16:creationId xmlns:a16="http://schemas.microsoft.com/office/drawing/2014/main" id="{66B61880-C5FD-DB6D-514A-77AAF0E48CBF}"/>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426492" y="3027440"/>
            <a:ext cx="2668200" cy="831813"/>
          </a:xfrm>
          <a:prstGeom prst="rect">
            <a:avLst/>
          </a:prstGeom>
        </p:spPr>
      </p:pic>
    </p:spTree>
    <p:extLst>
      <p:ext uri="{BB962C8B-B14F-4D97-AF65-F5344CB8AC3E}">
        <p14:creationId xmlns:p14="http://schemas.microsoft.com/office/powerpoint/2010/main" val="1464972130"/>
      </p:ext>
    </p:extLst>
  </p:cSld>
  <p:clrMap bg1="lt1" tx1="dk1" bg2="lt2" tx2="dk2" accent1="accent1" accent2="accent2" accent3="accent3" accent4="accent4" accent5="accent5" accent6="accent6" hlink="hlink" folHlink="folHlink"/>
  <p:sldLayoutIdLst>
    <p:sldLayoutId id="214748511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272">
          <p15:clr>
            <a:srgbClr val="F26B43"/>
          </p15:clr>
        </p15:guide>
        <p15:guide id="2" pos="7296">
          <p15:clr>
            <a:srgbClr val="F26B43"/>
          </p15:clr>
        </p15:guide>
        <p15:guide id="3" orient="horz" pos="323">
          <p15:clr>
            <a:srgbClr val="F26B43"/>
          </p15:clr>
        </p15:guide>
        <p15:guide id="4" orient="horz" pos="3984">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ound Single Corner of Rectangle 4">
            <a:extLst>
              <a:ext uri="{FF2B5EF4-FFF2-40B4-BE49-F238E27FC236}">
                <a16:creationId xmlns:a16="http://schemas.microsoft.com/office/drawing/2014/main" id="{F4951497-B4D2-A5D4-B08F-AC2B32CB08F8}"/>
              </a:ext>
            </a:extLst>
          </p:cNvPr>
          <p:cNvSpPr/>
          <p:nvPr userDrawn="1"/>
        </p:nvSpPr>
        <p:spPr>
          <a:xfrm flipV="1">
            <a:off x="-9099" y="533398"/>
            <a:ext cx="6790899" cy="5792135"/>
          </a:xfrm>
          <a:prstGeom prst="round1Rect">
            <a:avLst>
              <a:gd name="adj" fmla="val 0"/>
            </a:avLst>
          </a:prstGeom>
          <a:gradFill>
            <a:gsLst>
              <a:gs pos="50000">
                <a:srgbClr val="076284"/>
              </a:gs>
              <a:gs pos="0">
                <a:srgbClr val="004D67"/>
              </a:gs>
              <a:gs pos="100000">
                <a:srgbClr val="0E8BBB"/>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4" name="Picture 13">
            <a:extLst>
              <a:ext uri="{FF2B5EF4-FFF2-40B4-BE49-F238E27FC236}">
                <a16:creationId xmlns:a16="http://schemas.microsoft.com/office/drawing/2014/main" id="{67C2672A-EDB3-EAB9-1071-9A96EEC99CF0}"/>
              </a:ext>
            </a:extLst>
          </p:cNvPr>
          <p:cNvPicPr>
            <a:picLocks noChangeAspect="1"/>
          </p:cNvPicPr>
          <p:nvPr userDrawn="1"/>
        </p:nvPicPr>
        <p:blipFill>
          <a:blip r:embed="rId2">
            <a:alphaModFix amt="7000"/>
          </a:blip>
          <a:stretch>
            <a:fillRect/>
          </a:stretch>
        </p:blipFill>
        <p:spPr>
          <a:xfrm>
            <a:off x="-11887200" y="1295400"/>
            <a:ext cx="25399352" cy="5696296"/>
          </a:xfrm>
          <a:prstGeom prst="rect">
            <a:avLst/>
          </a:prstGeom>
        </p:spPr>
      </p:pic>
      <p:sp>
        <p:nvSpPr>
          <p:cNvPr id="15" name="TextBox 14">
            <a:extLst>
              <a:ext uri="{FF2B5EF4-FFF2-40B4-BE49-F238E27FC236}">
                <a16:creationId xmlns:a16="http://schemas.microsoft.com/office/drawing/2014/main" id="{C545DA93-21F3-C10A-E48A-033501FF5514}"/>
              </a:ext>
            </a:extLst>
          </p:cNvPr>
          <p:cNvSpPr txBox="1"/>
          <p:nvPr userDrawn="1"/>
        </p:nvSpPr>
        <p:spPr>
          <a:xfrm>
            <a:off x="4178384" y="2234527"/>
            <a:ext cx="184731" cy="369332"/>
          </a:xfrm>
          <a:prstGeom prst="rect">
            <a:avLst/>
          </a:prstGeom>
          <a:noFill/>
        </p:spPr>
        <p:txBody>
          <a:bodyPr wrap="none" rtlCol="0">
            <a:spAutoFit/>
          </a:bodyPr>
          <a:lstStyle/>
          <a:p>
            <a:endParaRPr lang="en-US" dirty="0"/>
          </a:p>
        </p:txBody>
      </p:sp>
      <p:sp>
        <p:nvSpPr>
          <p:cNvPr id="16" name="Round Single Corner of Rectangle 15">
            <a:extLst>
              <a:ext uri="{FF2B5EF4-FFF2-40B4-BE49-F238E27FC236}">
                <a16:creationId xmlns:a16="http://schemas.microsoft.com/office/drawing/2014/main" id="{A0CF4AC0-2022-F554-1DC8-5019CD743F67}"/>
              </a:ext>
            </a:extLst>
          </p:cNvPr>
          <p:cNvSpPr/>
          <p:nvPr userDrawn="1"/>
        </p:nvSpPr>
        <p:spPr>
          <a:xfrm rot="10800000" flipH="1">
            <a:off x="6781800" y="533399"/>
            <a:ext cx="4802400" cy="5792136"/>
          </a:xfrm>
          <a:prstGeom prst="round1Rect">
            <a:avLst>
              <a:gd name="adj" fmla="val 27007"/>
            </a:avLst>
          </a:prstGeom>
          <a:blipFill dpi="0" rotWithShape="0">
            <a:blip r:embed="rId3" cstate="screen">
              <a:extLst>
                <a:ext uri="{28A0092B-C50C-407E-A947-70E740481C1C}">
                  <a14:useLocalDpi xmlns:a14="http://schemas.microsoft.com/office/drawing/2010/main"/>
                </a:ext>
              </a:extLst>
            </a:blip>
            <a:srcRect/>
            <a:stretch>
              <a:fillRect l="-35458" r="-3545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Text Placeholder 9">
            <a:extLst>
              <a:ext uri="{FF2B5EF4-FFF2-40B4-BE49-F238E27FC236}">
                <a16:creationId xmlns:a16="http://schemas.microsoft.com/office/drawing/2014/main" id="{2FAD5310-F78F-BA11-92AF-11A87F54F4FA}"/>
              </a:ext>
            </a:extLst>
          </p:cNvPr>
          <p:cNvSpPr txBox="1">
            <a:spLocks/>
          </p:cNvSpPr>
          <p:nvPr userDrawn="1"/>
        </p:nvSpPr>
        <p:spPr>
          <a:xfrm>
            <a:off x="698327" y="3108101"/>
            <a:ext cx="5125325" cy="515517"/>
          </a:xfrm>
          <a:prstGeom prst="rect">
            <a:avLst/>
          </a:prstGeom>
        </p:spPr>
        <p:txBody>
          <a:bodyPr/>
          <a:lstStyle>
            <a:lvl1pPr marL="0" indent="0" algn="l" defTabSz="914400" rtl="0" eaLnBrk="1" fontAlgn="base" latinLnBrk="0" hangingPunct="1">
              <a:lnSpc>
                <a:spcPct val="90000"/>
              </a:lnSpc>
              <a:spcBef>
                <a:spcPct val="0"/>
              </a:spcBef>
              <a:spcAft>
                <a:spcPct val="0"/>
              </a:spcAft>
              <a:buClr>
                <a:srgbClr val="0072CE"/>
              </a:buClr>
              <a:buFont typeface="Arial" panose="020B0604020202020204" pitchFamily="34" charset="0"/>
              <a:buNone/>
              <a:defRPr kumimoji="0" lang="en-GB" sz="3600" b="1" i="0" u="none" strike="noStrike" kern="0" cap="none" spc="200" normalizeH="0" baseline="0" dirty="0" smtClean="0">
                <a:ln>
                  <a:noFill/>
                </a:ln>
                <a:solidFill>
                  <a:schemeClr val="bg1"/>
                </a:solidFill>
                <a:effectLst/>
                <a:uLnTx/>
                <a:uFillTx/>
                <a:latin typeface="Ubuntu Light" panose="020B0504030602030204" pitchFamily="34" charset="0"/>
                <a:ea typeface="华文细黑"/>
                <a:cs typeface="华文细黑"/>
              </a:defRPr>
            </a:lvl1pPr>
            <a:lvl2pPr marL="0" indent="0" algn="l" defTabSz="914400" rtl="0" eaLnBrk="1" fontAlgn="base" latinLnBrk="0" hangingPunct="1">
              <a:lnSpc>
                <a:spcPct val="90000"/>
              </a:lnSpc>
              <a:spcBef>
                <a:spcPct val="0"/>
              </a:spcBef>
              <a:spcAft>
                <a:spcPct val="0"/>
              </a:spcAft>
              <a:buClr>
                <a:srgbClr val="0072CE"/>
              </a:buClr>
              <a:buFont typeface="Arial" panose="020B0604020202020204" pitchFamily="34" charset="0"/>
              <a:buNone/>
              <a:defRPr kumimoji="0" lang="en-GB" sz="3600" b="1" i="0" u="none" strike="noStrike" kern="0" cap="none" spc="500" normalizeH="0" baseline="0" dirty="0" smtClean="0">
                <a:ln>
                  <a:noFill/>
                </a:ln>
                <a:solidFill>
                  <a:schemeClr val="bg1"/>
                </a:solidFill>
                <a:effectLst/>
                <a:uLnTx/>
                <a:uFillTx/>
                <a:latin typeface="Ubuntu Light" panose="020B0504030602030204" pitchFamily="34" charset="0"/>
                <a:ea typeface="华文细黑"/>
                <a:cs typeface="华文细黑"/>
              </a:defRPr>
            </a:lvl2pPr>
            <a:lvl3pPr marL="0" indent="0" algn="l" defTabSz="914400" rtl="0" eaLnBrk="1" fontAlgn="base" latinLnBrk="0" hangingPunct="1">
              <a:lnSpc>
                <a:spcPct val="90000"/>
              </a:lnSpc>
              <a:spcBef>
                <a:spcPct val="0"/>
              </a:spcBef>
              <a:spcAft>
                <a:spcPct val="0"/>
              </a:spcAft>
              <a:buClr>
                <a:srgbClr val="0072CE"/>
              </a:buClr>
              <a:buFont typeface="Arial" panose="020B0604020202020204" pitchFamily="34" charset="0"/>
              <a:buNone/>
              <a:defRPr kumimoji="0" lang="en-GB" sz="3600" b="1" i="0" u="none" strike="noStrike" kern="0" cap="none" spc="500" normalizeH="0" baseline="0" dirty="0" smtClean="0">
                <a:ln>
                  <a:noFill/>
                </a:ln>
                <a:solidFill>
                  <a:schemeClr val="bg1"/>
                </a:solidFill>
                <a:effectLst/>
                <a:uLnTx/>
                <a:uFillTx/>
                <a:latin typeface="Ubuntu Light" panose="020B0504030602030204" pitchFamily="34" charset="0"/>
                <a:ea typeface="华文细黑"/>
                <a:cs typeface="华文细黑"/>
              </a:defRPr>
            </a:lvl3pPr>
            <a:lvl4pPr marL="0" indent="0" algn="l" defTabSz="914400" rtl="0" eaLnBrk="1" fontAlgn="base" latinLnBrk="0" hangingPunct="1">
              <a:lnSpc>
                <a:spcPct val="90000"/>
              </a:lnSpc>
              <a:spcBef>
                <a:spcPct val="0"/>
              </a:spcBef>
              <a:spcAft>
                <a:spcPct val="0"/>
              </a:spcAft>
              <a:buClr>
                <a:srgbClr val="0072CE"/>
              </a:buClr>
              <a:buFont typeface="Arial" panose="020B0604020202020204" pitchFamily="34" charset="0"/>
              <a:buNone/>
              <a:defRPr kumimoji="0" lang="en-GB" sz="3600" b="1" i="0" u="none" strike="noStrike" kern="0" cap="none" spc="500" normalizeH="0" baseline="0" dirty="0" smtClean="0">
                <a:ln>
                  <a:noFill/>
                </a:ln>
                <a:solidFill>
                  <a:schemeClr val="bg1"/>
                </a:solidFill>
                <a:effectLst/>
                <a:uLnTx/>
                <a:uFillTx/>
                <a:latin typeface="Ubuntu Light" panose="020B0504030602030204" pitchFamily="34" charset="0"/>
                <a:ea typeface="华文细黑"/>
                <a:cs typeface="华文细黑"/>
              </a:defRPr>
            </a:lvl4pPr>
            <a:lvl5pPr marL="0" indent="0" algn="l" defTabSz="914400" rtl="0" eaLnBrk="1" fontAlgn="base" latinLnBrk="0" hangingPunct="1">
              <a:lnSpc>
                <a:spcPct val="90000"/>
              </a:lnSpc>
              <a:spcBef>
                <a:spcPct val="0"/>
              </a:spcBef>
              <a:spcAft>
                <a:spcPct val="0"/>
              </a:spcAft>
              <a:buClr>
                <a:srgbClr val="0072CE"/>
              </a:buClr>
              <a:buFont typeface="Arial" panose="020B0604020202020204" pitchFamily="34" charset="0"/>
              <a:buNone/>
              <a:defRPr kumimoji="0" lang="en-US" sz="3600" b="1" i="0" u="none" strike="noStrike" kern="0" cap="none" spc="500" normalizeH="0" baseline="0" dirty="0">
                <a:ln>
                  <a:noFill/>
                </a:ln>
                <a:solidFill>
                  <a:schemeClr val="bg1"/>
                </a:solidFill>
                <a:effectLst/>
                <a:uLnTx/>
                <a:uFillTx/>
                <a:latin typeface="Ubuntu Light" panose="020B0504030602030204" pitchFamily="34" charset="0"/>
                <a:ea typeface="华文细黑"/>
                <a:cs typeface="华文细黑"/>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0" dirty="0"/>
              <a:t>Thank you.</a:t>
            </a:r>
          </a:p>
        </p:txBody>
      </p:sp>
      <p:pic>
        <p:nvPicPr>
          <p:cNvPr id="19" name="Picture 18">
            <a:extLst>
              <a:ext uri="{FF2B5EF4-FFF2-40B4-BE49-F238E27FC236}">
                <a16:creationId xmlns:a16="http://schemas.microsoft.com/office/drawing/2014/main" id="{FB93DC56-FA7D-D59C-70BE-DD2B2BDCA4B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9574" b="6885"/>
          <a:stretch/>
        </p:blipFill>
        <p:spPr>
          <a:xfrm>
            <a:off x="7233241" y="6412346"/>
            <a:ext cx="4807425" cy="346098"/>
          </a:xfrm>
          <a:prstGeom prst="rect">
            <a:avLst/>
          </a:prstGeom>
        </p:spPr>
      </p:pic>
      <p:cxnSp>
        <p:nvCxnSpPr>
          <p:cNvPr id="6" name="Straight Connector 5">
            <a:extLst>
              <a:ext uri="{FF2B5EF4-FFF2-40B4-BE49-F238E27FC236}">
                <a16:creationId xmlns:a16="http://schemas.microsoft.com/office/drawing/2014/main" id="{191670C8-A134-4320-8502-5E5EDE7E82D3}"/>
              </a:ext>
            </a:extLst>
          </p:cNvPr>
          <p:cNvCxnSpPr>
            <a:cxnSpLocks/>
          </p:cNvCxnSpPr>
          <p:nvPr userDrawn="1"/>
        </p:nvCxnSpPr>
        <p:spPr>
          <a:xfrm>
            <a:off x="1894287" y="6325532"/>
            <a:ext cx="0" cy="54853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BAD1D744-5751-E62F-3BE1-69873735706A}"/>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216649" y="6421677"/>
            <a:ext cx="1472192" cy="346398"/>
          </a:xfrm>
          <a:prstGeom prst="rect">
            <a:avLst/>
          </a:prstGeom>
        </p:spPr>
      </p:pic>
    </p:spTree>
    <p:extLst>
      <p:ext uri="{BB962C8B-B14F-4D97-AF65-F5344CB8AC3E}">
        <p14:creationId xmlns:p14="http://schemas.microsoft.com/office/powerpoint/2010/main" val="2280069263"/>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272">
          <p15:clr>
            <a:srgbClr val="F26B43"/>
          </p15:clr>
        </p15:guide>
        <p15:guide id="2" pos="7296">
          <p15:clr>
            <a:srgbClr val="F26B43"/>
          </p15:clr>
        </p15:guide>
        <p15:guide id="3" orient="horz" pos="323">
          <p15:clr>
            <a:srgbClr val="F26B43"/>
          </p15:clr>
        </p15:guide>
        <p15:guide id="4" orient="horz" pos="3984">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2C7729-B03A-F21F-E2F1-935EDC709593}"/>
              </a:ext>
            </a:extLst>
          </p:cNvPr>
          <p:cNvPicPr>
            <a:picLocks noChangeAspect="1"/>
          </p:cNvPicPr>
          <p:nvPr userDrawn="1"/>
        </p:nvPicPr>
        <p:blipFill rotWithShape="1">
          <a:blip r:embed="rId7" cstate="print">
            <a:extLst>
              <a:ext uri="{28A0092B-C50C-407E-A947-70E740481C1C}">
                <a14:useLocalDpi xmlns:a14="http://schemas.microsoft.com/office/drawing/2010/main"/>
              </a:ext>
            </a:extLst>
          </a:blip>
          <a:srcRect r="9574" b="6885"/>
          <a:stretch/>
        </p:blipFill>
        <p:spPr>
          <a:xfrm>
            <a:off x="7233241" y="6412346"/>
            <a:ext cx="4807425" cy="346098"/>
          </a:xfrm>
          <a:prstGeom prst="rect">
            <a:avLst/>
          </a:prstGeom>
        </p:spPr>
      </p:pic>
      <p:sp>
        <p:nvSpPr>
          <p:cNvPr id="3" name="Round Single Corner of Rectangle 2">
            <a:extLst>
              <a:ext uri="{FF2B5EF4-FFF2-40B4-BE49-F238E27FC236}">
                <a16:creationId xmlns:a16="http://schemas.microsoft.com/office/drawing/2014/main" id="{EA696F15-271A-E484-92B2-1A5A8189B4A2}"/>
              </a:ext>
            </a:extLst>
          </p:cNvPr>
          <p:cNvSpPr/>
          <p:nvPr userDrawn="1"/>
        </p:nvSpPr>
        <p:spPr>
          <a:xfrm flipV="1">
            <a:off x="0" y="512763"/>
            <a:ext cx="11582399" cy="5812769"/>
          </a:xfrm>
          <a:prstGeom prst="round1Rect">
            <a:avLst>
              <a:gd name="adj" fmla="val 22161"/>
            </a:avLst>
          </a:prstGeom>
          <a:solidFill>
            <a:srgbClr val="F1F1EF">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8BC68388-87EB-4630-8430-51CBB25FA800}"/>
              </a:ext>
            </a:extLst>
          </p:cNvPr>
          <p:cNvSpPr txBox="1"/>
          <p:nvPr userDrawn="1"/>
        </p:nvSpPr>
        <p:spPr>
          <a:xfrm>
            <a:off x="11582400" y="533400"/>
            <a:ext cx="608419" cy="230831"/>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F7FE2C2-BE40-6F46-A543-CD897DB32AF2}" type="slidenum">
              <a:rPr kumimoji="0" lang="en-US" sz="900" b="0" i="0" u="none" strike="noStrike" kern="1200" cap="none" spc="0" normalizeH="0" baseline="0" noProof="0" smtClean="0">
                <a:ln>
                  <a:noFill/>
                </a:ln>
                <a:solidFill>
                  <a:schemeClr val="tx1">
                    <a:lumMod val="50000"/>
                    <a:lumOff val="50000"/>
                  </a:schemeClr>
                </a:solidFill>
                <a:effectLst/>
                <a:uLnTx/>
                <a:uFillTx/>
                <a:latin typeface="Ubuntu" panose="020B050403060203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lumMod val="50000"/>
                  <a:lumOff val="50000"/>
                </a:schemeClr>
              </a:solidFill>
              <a:effectLst/>
              <a:uLnTx/>
              <a:uFillTx/>
              <a:latin typeface="Ubuntu" panose="020B0504030602030204" pitchFamily="34" charset="0"/>
              <a:ea typeface="+mn-ea"/>
              <a:cs typeface="+mn-cs"/>
            </a:endParaRPr>
          </a:p>
        </p:txBody>
      </p:sp>
      <p:cxnSp>
        <p:nvCxnSpPr>
          <p:cNvPr id="5" name="Straight Connector 4">
            <a:extLst>
              <a:ext uri="{FF2B5EF4-FFF2-40B4-BE49-F238E27FC236}">
                <a16:creationId xmlns:a16="http://schemas.microsoft.com/office/drawing/2014/main" id="{DB3AE9B8-61BE-9537-6B14-4FC36D06B02C}"/>
              </a:ext>
            </a:extLst>
          </p:cNvPr>
          <p:cNvCxnSpPr>
            <a:cxnSpLocks/>
          </p:cNvCxnSpPr>
          <p:nvPr userDrawn="1"/>
        </p:nvCxnSpPr>
        <p:spPr>
          <a:xfrm>
            <a:off x="1894287" y="6325532"/>
            <a:ext cx="0" cy="54853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4463F45C-5E27-87C5-4C25-2B478E0C7A06}"/>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216649" y="6421677"/>
            <a:ext cx="1472192" cy="346398"/>
          </a:xfrm>
          <a:prstGeom prst="rect">
            <a:avLst/>
          </a:prstGeom>
        </p:spPr>
      </p:pic>
    </p:spTree>
    <p:extLst>
      <p:ext uri="{BB962C8B-B14F-4D97-AF65-F5344CB8AC3E}">
        <p14:creationId xmlns:p14="http://schemas.microsoft.com/office/powerpoint/2010/main" val="462238349"/>
      </p:ext>
    </p:extLst>
  </p:cSld>
  <p:clrMap bg1="lt1" tx1="dk1" bg2="lt2" tx2="dk2" accent1="accent1" accent2="accent2" accent3="accent3" accent4="accent4" accent5="accent5" accent6="accent6" hlink="hlink" folHlink="folHlink"/>
  <p:sldLayoutIdLst>
    <p:sldLayoutId id="2147485123" r:id="rId1"/>
    <p:sldLayoutId id="2147485124" r:id="rId2"/>
    <p:sldLayoutId id="2147485125" r:id="rId3"/>
    <p:sldLayoutId id="2147485126" r:id="rId4"/>
    <p:sldLayoutId id="2147485127"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296">
          <p15:clr>
            <a:srgbClr val="F26B43"/>
          </p15:clr>
        </p15:guide>
        <p15:guide id="2" orient="horz" pos="323">
          <p15:clr>
            <a:srgbClr val="F26B43"/>
          </p15:clr>
        </p15:guide>
        <p15:guide id="3" orient="horz" pos="3984">
          <p15:clr>
            <a:srgbClr val="F26B43"/>
          </p15:clr>
        </p15:guide>
        <p15:guide id="4" pos="427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2C7729-B03A-F21F-E2F1-935EDC709593}"/>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r="9574" b="6885"/>
          <a:stretch/>
        </p:blipFill>
        <p:spPr>
          <a:xfrm>
            <a:off x="7233241" y="6412346"/>
            <a:ext cx="4807425" cy="346098"/>
          </a:xfrm>
          <a:prstGeom prst="rect">
            <a:avLst/>
          </a:prstGeom>
        </p:spPr>
      </p:pic>
      <p:sp>
        <p:nvSpPr>
          <p:cNvPr id="3" name="Round Single Corner of Rectangle 2">
            <a:extLst>
              <a:ext uri="{FF2B5EF4-FFF2-40B4-BE49-F238E27FC236}">
                <a16:creationId xmlns:a16="http://schemas.microsoft.com/office/drawing/2014/main" id="{EA696F15-271A-E484-92B2-1A5A8189B4A2}"/>
              </a:ext>
            </a:extLst>
          </p:cNvPr>
          <p:cNvSpPr/>
          <p:nvPr userDrawn="1"/>
        </p:nvSpPr>
        <p:spPr>
          <a:xfrm flipV="1">
            <a:off x="0" y="512763"/>
            <a:ext cx="11582399" cy="5812769"/>
          </a:xfrm>
          <a:prstGeom prst="round1Rect">
            <a:avLst>
              <a:gd name="adj" fmla="val 22161"/>
            </a:avLst>
          </a:prstGeom>
          <a:solidFill>
            <a:srgbClr val="F1F1EF">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9" name="Straight Connector 8">
            <a:extLst>
              <a:ext uri="{FF2B5EF4-FFF2-40B4-BE49-F238E27FC236}">
                <a16:creationId xmlns:a16="http://schemas.microsoft.com/office/drawing/2014/main" id="{93AAF5E5-E82C-AE78-16BA-4CA2169D10BE}"/>
              </a:ext>
            </a:extLst>
          </p:cNvPr>
          <p:cNvCxnSpPr>
            <a:cxnSpLocks/>
          </p:cNvCxnSpPr>
          <p:nvPr userDrawn="1"/>
        </p:nvCxnSpPr>
        <p:spPr>
          <a:xfrm>
            <a:off x="1894287" y="6325532"/>
            <a:ext cx="0" cy="54853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BC68388-87EB-4630-8430-51CBB25FA800}"/>
              </a:ext>
            </a:extLst>
          </p:cNvPr>
          <p:cNvSpPr txBox="1"/>
          <p:nvPr userDrawn="1"/>
        </p:nvSpPr>
        <p:spPr>
          <a:xfrm>
            <a:off x="11582400" y="533400"/>
            <a:ext cx="608419" cy="230831"/>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F7FE2C2-BE40-6F46-A543-CD897DB32AF2}" type="slidenum">
              <a:rPr kumimoji="0" lang="en-US" sz="900" b="0" i="0" u="none" strike="noStrike" kern="1200" cap="none" spc="0" normalizeH="0" baseline="0" noProof="0" smtClean="0">
                <a:ln>
                  <a:noFill/>
                </a:ln>
                <a:solidFill>
                  <a:schemeClr val="tx1">
                    <a:lumMod val="50000"/>
                    <a:lumOff val="50000"/>
                  </a:schemeClr>
                </a:solidFill>
                <a:effectLst/>
                <a:uLnTx/>
                <a:uFillTx/>
                <a:latin typeface="Ubuntu" panose="020B050403060203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chemeClr val="tx1">
                  <a:lumMod val="50000"/>
                  <a:lumOff val="50000"/>
                </a:schemeClr>
              </a:solidFill>
              <a:effectLst/>
              <a:uLnTx/>
              <a:uFillTx/>
              <a:latin typeface="Ubuntu" panose="020B0504030602030204" pitchFamily="34" charset="0"/>
              <a:ea typeface="+mn-ea"/>
              <a:cs typeface="+mn-cs"/>
            </a:endParaRPr>
          </a:p>
        </p:txBody>
      </p:sp>
      <p:pic>
        <p:nvPicPr>
          <p:cNvPr id="5" name="Graphic 4">
            <a:extLst>
              <a:ext uri="{FF2B5EF4-FFF2-40B4-BE49-F238E27FC236}">
                <a16:creationId xmlns:a16="http://schemas.microsoft.com/office/drawing/2014/main" id="{082FFEAF-80D8-F6B9-D518-96E504FF2E67}"/>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216649" y="6421677"/>
            <a:ext cx="1472192" cy="346398"/>
          </a:xfrm>
          <a:prstGeom prst="rect">
            <a:avLst/>
          </a:prstGeom>
        </p:spPr>
      </p:pic>
    </p:spTree>
    <p:extLst>
      <p:ext uri="{BB962C8B-B14F-4D97-AF65-F5344CB8AC3E}">
        <p14:creationId xmlns:p14="http://schemas.microsoft.com/office/powerpoint/2010/main" val="119261931"/>
      </p:ext>
    </p:extLst>
  </p:cSld>
  <p:clrMap bg1="lt1" tx1="dk1" bg2="lt2" tx2="dk2" accent1="accent1" accent2="accent2" accent3="accent3" accent4="accent4" accent5="accent5" accent6="accent6" hlink="hlink" folHlink="folHlink"/>
  <p:sldLayoutIdLst>
    <p:sldLayoutId id="2147485062" r:id="rId1"/>
    <p:sldLayoutId id="2147485046" r:id="rId2"/>
    <p:sldLayoutId id="2147485075" r:id="rId3"/>
    <p:sldLayoutId id="2147485121" r:id="rId4"/>
    <p:sldLayoutId id="2147485047" r:id="rId5"/>
    <p:sldLayoutId id="214748506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296" userDrawn="1">
          <p15:clr>
            <a:srgbClr val="F26B43"/>
          </p15:clr>
        </p15:guide>
        <p15:guide id="2" orient="horz" pos="323" userDrawn="1">
          <p15:clr>
            <a:srgbClr val="F26B43"/>
          </p15:clr>
        </p15:guide>
        <p15:guide id="3" orient="horz" pos="3974" userDrawn="1">
          <p15:clr>
            <a:srgbClr val="F26B43"/>
          </p15:clr>
        </p15:guide>
        <p15:guide id="4" pos="4272"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2C7729-B03A-F21F-E2F1-935EDC7095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9574" b="6885"/>
          <a:stretch/>
        </p:blipFill>
        <p:spPr>
          <a:xfrm>
            <a:off x="7233241" y="6412346"/>
            <a:ext cx="4807425" cy="346098"/>
          </a:xfrm>
          <a:prstGeom prst="rect">
            <a:avLst/>
          </a:prstGeom>
        </p:spPr>
      </p:pic>
      <p:sp>
        <p:nvSpPr>
          <p:cNvPr id="3" name="Round Single Corner of Rectangle 2">
            <a:extLst>
              <a:ext uri="{FF2B5EF4-FFF2-40B4-BE49-F238E27FC236}">
                <a16:creationId xmlns:a16="http://schemas.microsoft.com/office/drawing/2014/main" id="{EA696F15-271A-E484-92B2-1A5A8189B4A2}"/>
              </a:ext>
            </a:extLst>
          </p:cNvPr>
          <p:cNvSpPr/>
          <p:nvPr userDrawn="1"/>
        </p:nvSpPr>
        <p:spPr>
          <a:xfrm flipV="1">
            <a:off x="0" y="512763"/>
            <a:ext cx="11582399" cy="5812769"/>
          </a:xfrm>
          <a:prstGeom prst="round1Rect">
            <a:avLst>
              <a:gd name="adj" fmla="val 22161"/>
            </a:avLst>
          </a:prstGeom>
          <a:solidFill>
            <a:srgbClr val="F1F1EF">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9" name="Straight Connector 8">
            <a:extLst>
              <a:ext uri="{FF2B5EF4-FFF2-40B4-BE49-F238E27FC236}">
                <a16:creationId xmlns:a16="http://schemas.microsoft.com/office/drawing/2014/main" id="{93AAF5E5-E82C-AE78-16BA-4CA2169D10BE}"/>
              </a:ext>
            </a:extLst>
          </p:cNvPr>
          <p:cNvCxnSpPr>
            <a:cxnSpLocks/>
          </p:cNvCxnSpPr>
          <p:nvPr userDrawn="1"/>
        </p:nvCxnSpPr>
        <p:spPr>
          <a:xfrm>
            <a:off x="1894287" y="6325532"/>
            <a:ext cx="0" cy="54853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BC68388-87EB-4630-8430-51CBB25FA800}"/>
              </a:ext>
            </a:extLst>
          </p:cNvPr>
          <p:cNvSpPr txBox="1"/>
          <p:nvPr userDrawn="1"/>
        </p:nvSpPr>
        <p:spPr>
          <a:xfrm>
            <a:off x="11582400" y="533400"/>
            <a:ext cx="608419" cy="230831"/>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F7FE2C2-BE40-6F46-A543-CD897DB32AF2}" type="slidenum">
              <a:rPr kumimoji="0" lang="en-US" sz="900" b="0" i="0" u="none" strike="noStrike" kern="1200" cap="none" spc="0" normalizeH="0" baseline="0" noProof="0" smtClean="0">
                <a:ln>
                  <a:noFill/>
                </a:ln>
                <a:solidFill>
                  <a:schemeClr val="tx1">
                    <a:lumMod val="50000"/>
                    <a:lumOff val="50000"/>
                  </a:schemeClr>
                </a:solidFill>
                <a:effectLst/>
                <a:uLnTx/>
                <a:uFillTx/>
                <a:latin typeface="Ubuntu" panose="020B050403060203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lumMod val="50000"/>
                  <a:lumOff val="50000"/>
                </a:schemeClr>
              </a:solidFill>
              <a:effectLst/>
              <a:uLnTx/>
              <a:uFillTx/>
              <a:latin typeface="Ubuntu" panose="020B0504030602030204" pitchFamily="34" charset="0"/>
              <a:ea typeface="+mn-ea"/>
              <a:cs typeface="+mn-cs"/>
            </a:endParaRPr>
          </a:p>
        </p:txBody>
      </p:sp>
      <p:pic>
        <p:nvPicPr>
          <p:cNvPr id="6" name="Graphic 5">
            <a:extLst>
              <a:ext uri="{FF2B5EF4-FFF2-40B4-BE49-F238E27FC236}">
                <a16:creationId xmlns:a16="http://schemas.microsoft.com/office/drawing/2014/main" id="{3E39DFF7-FD9F-9C07-536B-8E00AA2BD06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16649" y="6421677"/>
            <a:ext cx="1472192" cy="346398"/>
          </a:xfrm>
          <a:prstGeom prst="rect">
            <a:avLst/>
          </a:prstGeom>
        </p:spPr>
      </p:pic>
    </p:spTree>
    <p:extLst>
      <p:ext uri="{BB962C8B-B14F-4D97-AF65-F5344CB8AC3E}">
        <p14:creationId xmlns:p14="http://schemas.microsoft.com/office/powerpoint/2010/main" val="2572067888"/>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296">
          <p15:clr>
            <a:srgbClr val="F26B43"/>
          </p15:clr>
        </p15:guide>
        <p15:guide id="2" orient="horz" pos="323">
          <p15:clr>
            <a:srgbClr val="F26B43"/>
          </p15:clr>
        </p15:guide>
        <p15:guide id="3" orient="horz" pos="3974">
          <p15:clr>
            <a:srgbClr val="F26B43"/>
          </p15:clr>
        </p15:guide>
        <p15:guide id="4" pos="4272">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821B40B-6D07-2D9E-5C13-44E605D0A44D}"/>
              </a:ext>
            </a:extLst>
          </p:cNvPr>
          <p:cNvPicPr>
            <a:picLocks noChangeAspect="1"/>
          </p:cNvPicPr>
          <p:nvPr userDrawn="1"/>
        </p:nvPicPr>
        <p:blipFill>
          <a:blip r:embed="rId7"/>
          <a:stretch>
            <a:fillRect/>
          </a:stretch>
        </p:blipFill>
        <p:spPr>
          <a:xfrm>
            <a:off x="11125200" y="6381352"/>
            <a:ext cx="907087" cy="336500"/>
          </a:xfrm>
          <a:prstGeom prst="rect">
            <a:avLst/>
          </a:prstGeom>
        </p:spPr>
      </p:pic>
      <p:sp>
        <p:nvSpPr>
          <p:cNvPr id="28" name="TextBox 27">
            <a:extLst>
              <a:ext uri="{FF2B5EF4-FFF2-40B4-BE49-F238E27FC236}">
                <a16:creationId xmlns:a16="http://schemas.microsoft.com/office/drawing/2014/main" id="{40B80ADE-808C-9D0F-4BE3-06F63865E4D7}"/>
              </a:ext>
            </a:extLst>
          </p:cNvPr>
          <p:cNvSpPr txBox="1"/>
          <p:nvPr userDrawn="1"/>
        </p:nvSpPr>
        <p:spPr>
          <a:xfrm>
            <a:off x="11582400" y="533400"/>
            <a:ext cx="608419" cy="230831"/>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F7FE2C2-BE40-6F46-A543-CD897DB32AF2}" type="slidenum">
              <a:rPr kumimoji="0" lang="en-US" sz="900" b="0" i="0" u="none" strike="noStrike" kern="1200" cap="none" spc="0" normalizeH="0" baseline="0" noProof="0" smtClean="0">
                <a:ln>
                  <a:noFill/>
                </a:ln>
                <a:solidFill>
                  <a:schemeClr val="tx1">
                    <a:lumMod val="50000"/>
                    <a:lumOff val="50000"/>
                  </a:schemeClr>
                </a:solidFill>
                <a:effectLst/>
                <a:uLnTx/>
                <a:uFillTx/>
                <a:latin typeface="Ubuntu" panose="020B050403060203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lumMod val="50000"/>
                  <a:lumOff val="50000"/>
                </a:schemeClr>
              </a:solidFill>
              <a:effectLst/>
              <a:uLnTx/>
              <a:uFillTx/>
              <a:latin typeface="Ubuntu" panose="020B0504030602030204" pitchFamily="34" charset="0"/>
              <a:ea typeface="+mn-ea"/>
              <a:cs typeface="+mn-cs"/>
            </a:endParaRPr>
          </a:p>
        </p:txBody>
      </p:sp>
      <p:sp>
        <p:nvSpPr>
          <p:cNvPr id="3" name="Round Single Corner of Rectangle 2">
            <a:extLst>
              <a:ext uri="{FF2B5EF4-FFF2-40B4-BE49-F238E27FC236}">
                <a16:creationId xmlns:a16="http://schemas.microsoft.com/office/drawing/2014/main" id="{97BD059E-E803-2EEC-0523-47E015724BD4}"/>
              </a:ext>
            </a:extLst>
          </p:cNvPr>
          <p:cNvSpPr/>
          <p:nvPr userDrawn="1"/>
        </p:nvSpPr>
        <p:spPr>
          <a:xfrm flipV="1">
            <a:off x="0" y="512763"/>
            <a:ext cx="11582399" cy="5812769"/>
          </a:xfrm>
          <a:prstGeom prst="round1Rect">
            <a:avLst>
              <a:gd name="adj" fmla="val 22161"/>
            </a:avLst>
          </a:prstGeom>
          <a:solidFill>
            <a:srgbClr val="F1F1EF">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4" name="Straight Connector 3">
            <a:extLst>
              <a:ext uri="{FF2B5EF4-FFF2-40B4-BE49-F238E27FC236}">
                <a16:creationId xmlns:a16="http://schemas.microsoft.com/office/drawing/2014/main" id="{D02EC328-C9A6-8FA7-78AF-615FD7FBDD7A}"/>
              </a:ext>
            </a:extLst>
          </p:cNvPr>
          <p:cNvCxnSpPr>
            <a:cxnSpLocks/>
          </p:cNvCxnSpPr>
          <p:nvPr userDrawn="1"/>
        </p:nvCxnSpPr>
        <p:spPr>
          <a:xfrm>
            <a:off x="1894287" y="6325532"/>
            <a:ext cx="0" cy="54853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F04B4466-135A-577D-0BD0-496556B23AC8}"/>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216649" y="6421677"/>
            <a:ext cx="1472192" cy="346398"/>
          </a:xfrm>
          <a:prstGeom prst="rect">
            <a:avLst/>
          </a:prstGeom>
        </p:spPr>
      </p:pic>
    </p:spTree>
    <p:extLst>
      <p:ext uri="{BB962C8B-B14F-4D97-AF65-F5344CB8AC3E}">
        <p14:creationId xmlns:p14="http://schemas.microsoft.com/office/powerpoint/2010/main" val="4042382615"/>
      </p:ext>
    </p:extLst>
  </p:cSld>
  <p:clrMap bg1="lt1" tx1="dk1" bg2="lt2" tx2="dk2" accent1="accent1" accent2="accent2" accent3="accent3" accent4="accent4" accent5="accent5" accent6="accent6" hlink="hlink" folHlink="folHlink"/>
  <p:sldLayoutIdLst>
    <p:sldLayoutId id="2147485115" r:id="rId1"/>
    <p:sldLayoutId id="2147485049" r:id="rId2"/>
    <p:sldLayoutId id="2147485058" r:id="rId3"/>
    <p:sldLayoutId id="2147485082" r:id="rId4"/>
    <p:sldLayoutId id="2147485080"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272" userDrawn="1">
          <p15:clr>
            <a:srgbClr val="F26B43"/>
          </p15:clr>
        </p15:guide>
        <p15:guide id="2" pos="7296" userDrawn="1">
          <p15:clr>
            <a:srgbClr val="F26B43"/>
          </p15:clr>
        </p15:guide>
        <p15:guide id="3" orient="horz" pos="323" userDrawn="1">
          <p15:clr>
            <a:srgbClr val="F26B43"/>
          </p15:clr>
        </p15:guide>
        <p15:guide id="4" orient="horz" pos="3984"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3E3BE4-8823-9551-103E-B23FCC019CFC}"/>
              </a:ext>
            </a:extLst>
          </p:cNvPr>
          <p:cNvPicPr>
            <a:picLocks noChangeAspect="1"/>
          </p:cNvPicPr>
          <p:nvPr userDrawn="1"/>
        </p:nvPicPr>
        <p:blipFill>
          <a:blip r:embed="rId6"/>
          <a:stretch>
            <a:fillRect/>
          </a:stretch>
        </p:blipFill>
        <p:spPr>
          <a:xfrm>
            <a:off x="10980245" y="6444706"/>
            <a:ext cx="1031019" cy="261601"/>
          </a:xfrm>
          <a:prstGeom prst="rect">
            <a:avLst/>
          </a:prstGeom>
        </p:spPr>
      </p:pic>
      <p:sp>
        <p:nvSpPr>
          <p:cNvPr id="13" name="TextBox 12">
            <a:extLst>
              <a:ext uri="{FF2B5EF4-FFF2-40B4-BE49-F238E27FC236}">
                <a16:creationId xmlns:a16="http://schemas.microsoft.com/office/drawing/2014/main" id="{EEB2AA36-4641-42D6-B17E-AC9E9935E35B}"/>
              </a:ext>
            </a:extLst>
          </p:cNvPr>
          <p:cNvSpPr txBox="1"/>
          <p:nvPr userDrawn="1"/>
        </p:nvSpPr>
        <p:spPr>
          <a:xfrm>
            <a:off x="11582400" y="533400"/>
            <a:ext cx="608419" cy="230831"/>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F7FE2C2-BE40-6F46-A543-CD897DB32AF2}" type="slidenum">
              <a:rPr kumimoji="0" lang="en-US" sz="900" b="0" i="0" u="none" strike="noStrike" kern="1200" cap="none" spc="0" normalizeH="0" baseline="0" noProof="0" smtClean="0">
                <a:ln>
                  <a:noFill/>
                </a:ln>
                <a:solidFill>
                  <a:schemeClr val="tx1">
                    <a:lumMod val="50000"/>
                    <a:lumOff val="50000"/>
                  </a:schemeClr>
                </a:solidFill>
                <a:effectLst/>
                <a:uLnTx/>
                <a:uFillTx/>
                <a:latin typeface="Ubuntu" panose="020B050403060203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lumMod val="50000"/>
                  <a:lumOff val="50000"/>
                </a:schemeClr>
              </a:solidFill>
              <a:effectLst/>
              <a:uLnTx/>
              <a:uFillTx/>
              <a:latin typeface="Ubuntu" panose="020B0504030602030204" pitchFamily="34" charset="0"/>
              <a:ea typeface="+mn-ea"/>
              <a:cs typeface="+mn-cs"/>
            </a:endParaRPr>
          </a:p>
        </p:txBody>
      </p:sp>
      <p:sp>
        <p:nvSpPr>
          <p:cNvPr id="5" name="Round Single Corner of Rectangle 4">
            <a:extLst>
              <a:ext uri="{FF2B5EF4-FFF2-40B4-BE49-F238E27FC236}">
                <a16:creationId xmlns:a16="http://schemas.microsoft.com/office/drawing/2014/main" id="{77221577-FD11-29C5-4E30-C47BA0F83A2E}"/>
              </a:ext>
            </a:extLst>
          </p:cNvPr>
          <p:cNvSpPr/>
          <p:nvPr userDrawn="1"/>
        </p:nvSpPr>
        <p:spPr>
          <a:xfrm flipV="1">
            <a:off x="1" y="512763"/>
            <a:ext cx="11582399" cy="5812769"/>
          </a:xfrm>
          <a:prstGeom prst="round1Rect">
            <a:avLst>
              <a:gd name="adj" fmla="val 22161"/>
            </a:avLst>
          </a:prstGeom>
          <a:solidFill>
            <a:srgbClr val="F1F1EF">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3" name="Straight Connector 2">
            <a:extLst>
              <a:ext uri="{FF2B5EF4-FFF2-40B4-BE49-F238E27FC236}">
                <a16:creationId xmlns:a16="http://schemas.microsoft.com/office/drawing/2014/main" id="{526FB567-6790-DCE1-566F-D94C8DB1565E}"/>
              </a:ext>
            </a:extLst>
          </p:cNvPr>
          <p:cNvCxnSpPr>
            <a:cxnSpLocks/>
          </p:cNvCxnSpPr>
          <p:nvPr userDrawn="1"/>
        </p:nvCxnSpPr>
        <p:spPr>
          <a:xfrm>
            <a:off x="1894287" y="6325532"/>
            <a:ext cx="0" cy="54853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739B7747-566A-2F7D-72DF-FB3B8D3200E3}"/>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216649" y="6421677"/>
            <a:ext cx="1472192" cy="346398"/>
          </a:xfrm>
          <a:prstGeom prst="rect">
            <a:avLst/>
          </a:prstGeom>
        </p:spPr>
      </p:pic>
    </p:spTree>
    <p:extLst>
      <p:ext uri="{BB962C8B-B14F-4D97-AF65-F5344CB8AC3E}">
        <p14:creationId xmlns:p14="http://schemas.microsoft.com/office/powerpoint/2010/main" val="3869870533"/>
      </p:ext>
    </p:extLst>
  </p:cSld>
  <p:clrMap bg1="lt1" tx1="dk1" bg2="lt2" tx2="dk2" accent1="accent1" accent2="accent2" accent3="accent3" accent4="accent4" accent5="accent5" accent6="accent6" hlink="hlink" folHlink="folHlink"/>
  <p:sldLayoutIdLst>
    <p:sldLayoutId id="2147485116" r:id="rId1"/>
    <p:sldLayoutId id="2147485051" r:id="rId2"/>
    <p:sldLayoutId id="2147485056" r:id="rId3"/>
    <p:sldLayoutId id="214748505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296" userDrawn="1">
          <p15:clr>
            <a:srgbClr val="F26B43"/>
          </p15:clr>
        </p15:guide>
        <p15:guide id="2" orient="horz" pos="323" userDrawn="1">
          <p15:clr>
            <a:srgbClr val="F26B43"/>
          </p15:clr>
        </p15:guide>
        <p15:guide id="3" orient="horz" pos="3984" userDrawn="1">
          <p15:clr>
            <a:srgbClr val="F26B43"/>
          </p15:clr>
        </p15:guide>
        <p15:guide id="4" pos="4272"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49F4CEB-3495-A733-5E49-F840AEC6623B}"/>
              </a:ext>
            </a:extLst>
          </p:cNvPr>
          <p:cNvSpPr txBox="1"/>
          <p:nvPr userDrawn="1"/>
        </p:nvSpPr>
        <p:spPr>
          <a:xfrm>
            <a:off x="11582400" y="533400"/>
            <a:ext cx="608419" cy="230831"/>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F7FE2C2-BE40-6F46-A543-CD897DB32AF2}" type="slidenum">
              <a:rPr kumimoji="0" lang="en-US" sz="900" b="0" i="0" u="none" strike="noStrike" kern="1200" cap="none" spc="0" normalizeH="0" baseline="0" noProof="0" smtClean="0">
                <a:ln>
                  <a:noFill/>
                </a:ln>
                <a:solidFill>
                  <a:schemeClr val="tx1">
                    <a:lumMod val="50000"/>
                    <a:lumOff val="50000"/>
                  </a:schemeClr>
                </a:solidFill>
                <a:effectLst/>
                <a:uLnTx/>
                <a:uFillTx/>
                <a:latin typeface="Ubuntu" panose="020B050403060203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lumMod val="50000"/>
                  <a:lumOff val="50000"/>
                </a:schemeClr>
              </a:solidFill>
              <a:effectLst/>
              <a:uLnTx/>
              <a:uFillTx/>
              <a:latin typeface="Ubuntu" panose="020B0504030602030204" pitchFamily="34" charset="0"/>
              <a:ea typeface="+mn-ea"/>
              <a:cs typeface="+mn-cs"/>
            </a:endParaRPr>
          </a:p>
        </p:txBody>
      </p:sp>
      <p:pic>
        <p:nvPicPr>
          <p:cNvPr id="9" name="Picture 16">
            <a:extLst>
              <a:ext uri="{FF2B5EF4-FFF2-40B4-BE49-F238E27FC236}">
                <a16:creationId xmlns:a16="http://schemas.microsoft.com/office/drawing/2014/main" id="{6D474D15-F7FC-E8C3-967C-96622F62C0E2}"/>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t="-1" r="66814" b="11796"/>
          <a:stretch/>
        </p:blipFill>
        <p:spPr>
          <a:xfrm>
            <a:off x="10820400" y="6314891"/>
            <a:ext cx="1252259" cy="443540"/>
          </a:xfrm>
          <a:prstGeom prst="rect">
            <a:avLst/>
          </a:prstGeom>
        </p:spPr>
      </p:pic>
      <p:sp>
        <p:nvSpPr>
          <p:cNvPr id="10" name="Round Single Corner of Rectangle 9">
            <a:extLst>
              <a:ext uri="{FF2B5EF4-FFF2-40B4-BE49-F238E27FC236}">
                <a16:creationId xmlns:a16="http://schemas.microsoft.com/office/drawing/2014/main" id="{A40B7816-7AFE-F212-975D-56626F301390}"/>
              </a:ext>
            </a:extLst>
          </p:cNvPr>
          <p:cNvSpPr/>
          <p:nvPr userDrawn="1"/>
        </p:nvSpPr>
        <p:spPr>
          <a:xfrm flipV="1">
            <a:off x="1" y="522615"/>
            <a:ext cx="11582399" cy="5812769"/>
          </a:xfrm>
          <a:prstGeom prst="round1Rect">
            <a:avLst>
              <a:gd name="adj" fmla="val 22161"/>
            </a:avLst>
          </a:prstGeom>
          <a:solidFill>
            <a:srgbClr val="F1F1EF">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2" name="Straight Connector 1">
            <a:extLst>
              <a:ext uri="{FF2B5EF4-FFF2-40B4-BE49-F238E27FC236}">
                <a16:creationId xmlns:a16="http://schemas.microsoft.com/office/drawing/2014/main" id="{8AD5A4DE-0C0C-2253-135A-E04A786234CC}"/>
              </a:ext>
            </a:extLst>
          </p:cNvPr>
          <p:cNvCxnSpPr>
            <a:cxnSpLocks/>
          </p:cNvCxnSpPr>
          <p:nvPr userDrawn="1"/>
        </p:nvCxnSpPr>
        <p:spPr>
          <a:xfrm>
            <a:off x="1894287" y="6325532"/>
            <a:ext cx="0" cy="54853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7816BB20-CF79-96C9-9556-B79E66D157EB}"/>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216649" y="6421677"/>
            <a:ext cx="1472192" cy="346398"/>
          </a:xfrm>
          <a:prstGeom prst="rect">
            <a:avLst/>
          </a:prstGeom>
        </p:spPr>
      </p:pic>
    </p:spTree>
    <p:extLst>
      <p:ext uri="{BB962C8B-B14F-4D97-AF65-F5344CB8AC3E}">
        <p14:creationId xmlns:p14="http://schemas.microsoft.com/office/powerpoint/2010/main" val="2821472168"/>
      </p:ext>
    </p:extLst>
  </p:cSld>
  <p:clrMap bg1="lt1" tx1="dk1" bg2="lt2" tx2="dk2" accent1="accent1" accent2="accent2" accent3="accent3" accent4="accent4" accent5="accent5" accent6="accent6" hlink="hlink" folHlink="folHlink"/>
  <p:sldLayoutIdLst>
    <p:sldLayoutId id="2147485117" r:id="rId1"/>
    <p:sldLayoutId id="2147485073" r:id="rId2"/>
    <p:sldLayoutId id="2147485055" r:id="rId3"/>
    <p:sldLayoutId id="214748506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3" userDrawn="1">
          <p15:clr>
            <a:srgbClr val="F26B43"/>
          </p15:clr>
        </p15:guide>
        <p15:guide id="2" orient="horz" pos="3984" userDrawn="1">
          <p15:clr>
            <a:srgbClr val="F26B43"/>
          </p15:clr>
        </p15:guide>
        <p15:guide id="3" pos="4272" userDrawn="1">
          <p15:clr>
            <a:srgbClr val="F26B43"/>
          </p15:clr>
        </p15:guide>
        <p15:guide id="4" pos="7296"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Google Shape;995;gfe97efabaa_0_87">
            <a:extLst>
              <a:ext uri="{FF2B5EF4-FFF2-40B4-BE49-F238E27FC236}">
                <a16:creationId xmlns:a16="http://schemas.microsoft.com/office/drawing/2014/main" id="{02234F20-9C3C-8B0D-40F5-F22727ABBBB6}"/>
              </a:ext>
            </a:extLst>
          </p:cNvPr>
          <p:cNvPicPr preferRelativeResize="0"/>
          <p:nvPr userDrawn="1"/>
        </p:nvPicPr>
        <p:blipFill rotWithShape="1">
          <a:blip r:embed="rId6" cstate="screen">
            <a:alphaModFix/>
            <a:extLst>
              <a:ext uri="{28A0092B-C50C-407E-A947-70E740481C1C}">
                <a14:useLocalDpi xmlns:a14="http://schemas.microsoft.com/office/drawing/2010/main"/>
              </a:ext>
            </a:extLst>
          </a:blip>
          <a:srcRect t="19342" r="8062" b="23768"/>
          <a:stretch/>
        </p:blipFill>
        <p:spPr>
          <a:xfrm>
            <a:off x="10396612" y="6400800"/>
            <a:ext cx="1614542" cy="364266"/>
          </a:xfrm>
          <a:prstGeom prst="rect">
            <a:avLst/>
          </a:prstGeom>
          <a:noFill/>
          <a:ln>
            <a:noFill/>
          </a:ln>
        </p:spPr>
      </p:pic>
      <p:sp>
        <p:nvSpPr>
          <p:cNvPr id="8" name="TextBox 7">
            <a:extLst>
              <a:ext uri="{FF2B5EF4-FFF2-40B4-BE49-F238E27FC236}">
                <a16:creationId xmlns:a16="http://schemas.microsoft.com/office/drawing/2014/main" id="{2E56E458-D760-0491-3243-E98CF55529D1}"/>
              </a:ext>
            </a:extLst>
          </p:cNvPr>
          <p:cNvSpPr txBox="1"/>
          <p:nvPr userDrawn="1"/>
        </p:nvSpPr>
        <p:spPr>
          <a:xfrm>
            <a:off x="11582400" y="533400"/>
            <a:ext cx="608419" cy="230831"/>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F7FE2C2-BE40-6F46-A543-CD897DB32AF2}" type="slidenum">
              <a:rPr kumimoji="0" lang="en-US" sz="900" b="0" i="0" u="none" strike="noStrike" kern="1200" cap="none" spc="0" normalizeH="0" baseline="0" noProof="0" smtClean="0">
                <a:ln>
                  <a:noFill/>
                </a:ln>
                <a:solidFill>
                  <a:schemeClr val="tx1">
                    <a:lumMod val="50000"/>
                    <a:lumOff val="50000"/>
                  </a:schemeClr>
                </a:solidFill>
                <a:effectLst/>
                <a:uLnTx/>
                <a:uFillTx/>
                <a:latin typeface="Ubuntu" panose="020B050403060203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lumMod val="50000"/>
                  <a:lumOff val="50000"/>
                </a:schemeClr>
              </a:solidFill>
              <a:effectLst/>
              <a:uLnTx/>
              <a:uFillTx/>
              <a:latin typeface="Ubuntu" panose="020B0504030602030204" pitchFamily="34" charset="0"/>
              <a:ea typeface="+mn-ea"/>
              <a:cs typeface="+mn-cs"/>
            </a:endParaRPr>
          </a:p>
        </p:txBody>
      </p:sp>
      <p:sp>
        <p:nvSpPr>
          <p:cNvPr id="9" name="Round Single Corner of Rectangle 8">
            <a:extLst>
              <a:ext uri="{FF2B5EF4-FFF2-40B4-BE49-F238E27FC236}">
                <a16:creationId xmlns:a16="http://schemas.microsoft.com/office/drawing/2014/main" id="{D5440254-2CF1-1F6D-AA5B-8BD13C847422}"/>
              </a:ext>
            </a:extLst>
          </p:cNvPr>
          <p:cNvSpPr/>
          <p:nvPr userDrawn="1"/>
        </p:nvSpPr>
        <p:spPr>
          <a:xfrm flipV="1">
            <a:off x="1" y="522615"/>
            <a:ext cx="11582399" cy="5812769"/>
          </a:xfrm>
          <a:prstGeom prst="round1Rect">
            <a:avLst>
              <a:gd name="adj" fmla="val 22161"/>
            </a:avLst>
          </a:prstGeom>
          <a:solidFill>
            <a:srgbClr val="F1F1EF">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3" name="Straight Connector 2">
            <a:extLst>
              <a:ext uri="{FF2B5EF4-FFF2-40B4-BE49-F238E27FC236}">
                <a16:creationId xmlns:a16="http://schemas.microsoft.com/office/drawing/2014/main" id="{B01D7F6F-5487-7F86-6316-10D72102B458}"/>
              </a:ext>
            </a:extLst>
          </p:cNvPr>
          <p:cNvCxnSpPr>
            <a:cxnSpLocks/>
          </p:cNvCxnSpPr>
          <p:nvPr userDrawn="1"/>
        </p:nvCxnSpPr>
        <p:spPr>
          <a:xfrm>
            <a:off x="1894287" y="6325532"/>
            <a:ext cx="0" cy="54853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B3C9A553-D9DF-1E1A-59F8-18428D321600}"/>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216649" y="6421677"/>
            <a:ext cx="1472192" cy="346398"/>
          </a:xfrm>
          <a:prstGeom prst="rect">
            <a:avLst/>
          </a:prstGeom>
        </p:spPr>
      </p:pic>
    </p:spTree>
    <p:extLst>
      <p:ext uri="{BB962C8B-B14F-4D97-AF65-F5344CB8AC3E}">
        <p14:creationId xmlns:p14="http://schemas.microsoft.com/office/powerpoint/2010/main" val="3096313704"/>
      </p:ext>
    </p:extLst>
  </p:cSld>
  <p:clrMap bg1="lt1" tx1="dk1" bg2="lt2" tx2="dk2" accent1="accent1" accent2="accent2" accent3="accent3" accent4="accent4" accent5="accent5" accent6="accent6" hlink="hlink" folHlink="folHlink"/>
  <p:sldLayoutIdLst>
    <p:sldLayoutId id="2147485118" r:id="rId1"/>
    <p:sldLayoutId id="2147485065" r:id="rId2"/>
    <p:sldLayoutId id="2147485064" r:id="rId3"/>
    <p:sldLayoutId id="214748507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272" userDrawn="1">
          <p15:clr>
            <a:srgbClr val="F26B43"/>
          </p15:clr>
        </p15:guide>
        <p15:guide id="2" pos="7296" userDrawn="1">
          <p15:clr>
            <a:srgbClr val="F26B43"/>
          </p15:clr>
        </p15:guide>
        <p15:guide id="3" orient="horz" pos="323" userDrawn="1">
          <p15:clr>
            <a:srgbClr val="F26B43"/>
          </p15:clr>
        </p15:guide>
        <p15:guide id="4" orient="horz" pos="3984"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E56E458-D760-0491-3243-E98CF55529D1}"/>
              </a:ext>
            </a:extLst>
          </p:cNvPr>
          <p:cNvSpPr txBox="1"/>
          <p:nvPr userDrawn="1"/>
        </p:nvSpPr>
        <p:spPr>
          <a:xfrm>
            <a:off x="11582400" y="533400"/>
            <a:ext cx="608419" cy="230831"/>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F7FE2C2-BE40-6F46-A543-CD897DB32AF2}" type="slidenum">
              <a:rPr kumimoji="0" lang="en-US" sz="900" b="0" i="0" u="none" strike="noStrike" kern="1200" cap="none" spc="0" normalizeH="0" baseline="0" noProof="0" smtClean="0">
                <a:ln>
                  <a:noFill/>
                </a:ln>
                <a:solidFill>
                  <a:schemeClr val="tx1">
                    <a:lumMod val="50000"/>
                    <a:lumOff val="50000"/>
                  </a:schemeClr>
                </a:solidFill>
                <a:effectLst/>
                <a:uLnTx/>
                <a:uFillTx/>
                <a:latin typeface="Ubuntu" panose="020B050403060203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lumMod val="50000"/>
                  <a:lumOff val="50000"/>
                </a:schemeClr>
              </a:solidFill>
              <a:effectLst/>
              <a:uLnTx/>
              <a:uFillTx/>
              <a:latin typeface="Ubuntu" panose="020B0504030602030204" pitchFamily="34" charset="0"/>
              <a:ea typeface="+mn-ea"/>
              <a:cs typeface="+mn-cs"/>
            </a:endParaRPr>
          </a:p>
        </p:txBody>
      </p:sp>
      <p:sp>
        <p:nvSpPr>
          <p:cNvPr id="9" name="Round Single Corner of Rectangle 8">
            <a:extLst>
              <a:ext uri="{FF2B5EF4-FFF2-40B4-BE49-F238E27FC236}">
                <a16:creationId xmlns:a16="http://schemas.microsoft.com/office/drawing/2014/main" id="{D5440254-2CF1-1F6D-AA5B-8BD13C847422}"/>
              </a:ext>
            </a:extLst>
          </p:cNvPr>
          <p:cNvSpPr/>
          <p:nvPr userDrawn="1"/>
        </p:nvSpPr>
        <p:spPr>
          <a:xfrm flipV="1">
            <a:off x="1" y="522615"/>
            <a:ext cx="11582399" cy="5812769"/>
          </a:xfrm>
          <a:prstGeom prst="round1Rect">
            <a:avLst>
              <a:gd name="adj" fmla="val 22161"/>
            </a:avLst>
          </a:prstGeom>
          <a:solidFill>
            <a:srgbClr val="F1F1EF">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Image 9">
            <a:extLst>
              <a:ext uri="{FF2B5EF4-FFF2-40B4-BE49-F238E27FC236}">
                <a16:creationId xmlns:a16="http://schemas.microsoft.com/office/drawing/2014/main" id="{8B5970A8-09DB-F5FD-74B3-DD3505240147}"/>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11047166" y="6245064"/>
            <a:ext cx="1003478" cy="448220"/>
          </a:xfrm>
          <a:prstGeom prst="rect">
            <a:avLst/>
          </a:prstGeom>
        </p:spPr>
      </p:pic>
      <p:cxnSp>
        <p:nvCxnSpPr>
          <p:cNvPr id="3" name="Straight Connector 2">
            <a:extLst>
              <a:ext uri="{FF2B5EF4-FFF2-40B4-BE49-F238E27FC236}">
                <a16:creationId xmlns:a16="http://schemas.microsoft.com/office/drawing/2014/main" id="{FB735871-611B-620A-F830-54A53ECF6820}"/>
              </a:ext>
            </a:extLst>
          </p:cNvPr>
          <p:cNvCxnSpPr>
            <a:cxnSpLocks/>
          </p:cNvCxnSpPr>
          <p:nvPr userDrawn="1"/>
        </p:nvCxnSpPr>
        <p:spPr>
          <a:xfrm>
            <a:off x="1894287" y="6325532"/>
            <a:ext cx="0" cy="54853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3962A13B-C4F5-0A36-81FB-CCCD0E9B1E3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216649" y="6421677"/>
            <a:ext cx="1472192" cy="346398"/>
          </a:xfrm>
          <a:prstGeom prst="rect">
            <a:avLst/>
          </a:prstGeom>
        </p:spPr>
      </p:pic>
    </p:spTree>
    <p:extLst>
      <p:ext uri="{BB962C8B-B14F-4D97-AF65-F5344CB8AC3E}">
        <p14:creationId xmlns:p14="http://schemas.microsoft.com/office/powerpoint/2010/main" val="2490280614"/>
      </p:ext>
    </p:extLst>
  </p:cSld>
  <p:clrMap bg1="lt1" tx1="dk1" bg2="lt2" tx2="dk2" accent1="accent1" accent2="accent2" accent3="accent3" accent4="accent4" accent5="accent5" accent6="accent6" hlink="hlink" folHlink="folHlink"/>
  <p:sldLayoutIdLst>
    <p:sldLayoutId id="2147485119" r:id="rId1"/>
    <p:sldLayoutId id="2147485102" r:id="rId2"/>
    <p:sldLayoutId id="2147485103" r:id="rId3"/>
    <p:sldLayoutId id="214748510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272">
          <p15:clr>
            <a:srgbClr val="F26B43"/>
          </p15:clr>
        </p15:guide>
        <p15:guide id="2" pos="7296">
          <p15:clr>
            <a:srgbClr val="F26B43"/>
          </p15:clr>
        </p15:guide>
        <p15:guide id="3" orient="horz" pos="323">
          <p15:clr>
            <a:srgbClr val="F26B43"/>
          </p15:clr>
        </p15:guide>
        <p15:guide id="4" orient="horz" pos="3984">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E56E458-D760-0491-3243-E98CF55529D1}"/>
              </a:ext>
            </a:extLst>
          </p:cNvPr>
          <p:cNvSpPr txBox="1"/>
          <p:nvPr userDrawn="1"/>
        </p:nvSpPr>
        <p:spPr>
          <a:xfrm>
            <a:off x="11582400" y="533400"/>
            <a:ext cx="608419" cy="230831"/>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F7FE2C2-BE40-6F46-A543-CD897DB32AF2}" type="slidenum">
              <a:rPr kumimoji="0" lang="en-US" sz="900" b="0" i="0" u="none" strike="noStrike" kern="1200" cap="none" spc="0" normalizeH="0" baseline="0" noProof="0" smtClean="0">
                <a:ln>
                  <a:noFill/>
                </a:ln>
                <a:solidFill>
                  <a:schemeClr val="tx1">
                    <a:lumMod val="50000"/>
                    <a:lumOff val="50000"/>
                  </a:schemeClr>
                </a:solidFill>
                <a:effectLst/>
                <a:uLnTx/>
                <a:uFillTx/>
                <a:latin typeface="Ubuntu" panose="020B050403060203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lumMod val="50000"/>
                  <a:lumOff val="50000"/>
                </a:schemeClr>
              </a:solidFill>
              <a:effectLst/>
              <a:uLnTx/>
              <a:uFillTx/>
              <a:latin typeface="Ubuntu" panose="020B0504030602030204" pitchFamily="34" charset="0"/>
              <a:ea typeface="+mn-ea"/>
              <a:cs typeface="+mn-cs"/>
            </a:endParaRPr>
          </a:p>
        </p:txBody>
      </p:sp>
      <p:sp>
        <p:nvSpPr>
          <p:cNvPr id="9" name="Round Single Corner of Rectangle 8">
            <a:extLst>
              <a:ext uri="{FF2B5EF4-FFF2-40B4-BE49-F238E27FC236}">
                <a16:creationId xmlns:a16="http://schemas.microsoft.com/office/drawing/2014/main" id="{D5440254-2CF1-1F6D-AA5B-8BD13C847422}"/>
              </a:ext>
            </a:extLst>
          </p:cNvPr>
          <p:cNvSpPr/>
          <p:nvPr userDrawn="1"/>
        </p:nvSpPr>
        <p:spPr>
          <a:xfrm flipV="1">
            <a:off x="1" y="522615"/>
            <a:ext cx="11582399" cy="5812769"/>
          </a:xfrm>
          <a:prstGeom prst="round1Rect">
            <a:avLst>
              <a:gd name="adj" fmla="val 22161"/>
            </a:avLst>
          </a:prstGeom>
          <a:solidFill>
            <a:srgbClr val="F1F1EF">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Image 8">
            <a:extLst>
              <a:ext uri="{FF2B5EF4-FFF2-40B4-BE49-F238E27FC236}">
                <a16:creationId xmlns:a16="http://schemas.microsoft.com/office/drawing/2014/main" id="{29533738-AF2C-E304-4827-389BC61BAD17}"/>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07195" y="6061670"/>
            <a:ext cx="1094021" cy="685587"/>
          </a:xfrm>
          <a:prstGeom prst="rect">
            <a:avLst/>
          </a:prstGeom>
        </p:spPr>
      </p:pic>
      <p:cxnSp>
        <p:nvCxnSpPr>
          <p:cNvPr id="3" name="Straight Connector 2">
            <a:extLst>
              <a:ext uri="{FF2B5EF4-FFF2-40B4-BE49-F238E27FC236}">
                <a16:creationId xmlns:a16="http://schemas.microsoft.com/office/drawing/2014/main" id="{0E1831D6-ECF9-E7DF-43AB-A8DF0729F451}"/>
              </a:ext>
            </a:extLst>
          </p:cNvPr>
          <p:cNvCxnSpPr>
            <a:cxnSpLocks/>
          </p:cNvCxnSpPr>
          <p:nvPr userDrawn="1"/>
        </p:nvCxnSpPr>
        <p:spPr>
          <a:xfrm>
            <a:off x="1894287" y="6325532"/>
            <a:ext cx="0" cy="54853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6F395D62-2EFD-4D80-0F69-08A2468C73E8}"/>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216649" y="6421677"/>
            <a:ext cx="1472192" cy="346398"/>
          </a:xfrm>
          <a:prstGeom prst="rect">
            <a:avLst/>
          </a:prstGeom>
        </p:spPr>
      </p:pic>
    </p:spTree>
    <p:extLst>
      <p:ext uri="{BB962C8B-B14F-4D97-AF65-F5344CB8AC3E}">
        <p14:creationId xmlns:p14="http://schemas.microsoft.com/office/powerpoint/2010/main" val="2427910830"/>
      </p:ext>
    </p:extLst>
  </p:cSld>
  <p:clrMap bg1="lt1" tx1="dk1" bg2="lt2" tx2="dk2" accent1="accent1" accent2="accent2" accent3="accent3" accent4="accent4" accent5="accent5" accent6="accent6" hlink="hlink" folHlink="folHlink"/>
  <p:sldLayoutIdLst>
    <p:sldLayoutId id="2147485120" r:id="rId1"/>
    <p:sldLayoutId id="2147485106" r:id="rId2"/>
    <p:sldLayoutId id="2147485107" r:id="rId3"/>
    <p:sldLayoutId id="2147485108"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272">
          <p15:clr>
            <a:srgbClr val="F26B43"/>
          </p15:clr>
        </p15:guide>
        <p15:guide id="2" pos="7296">
          <p15:clr>
            <a:srgbClr val="F26B43"/>
          </p15:clr>
        </p15:guide>
        <p15:guide id="3" orient="horz" pos="323">
          <p15:clr>
            <a:srgbClr val="F26B43"/>
          </p15:clr>
        </p15:guide>
        <p15:guide id="4" orient="horz" pos="398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9.png"/><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0.png"/><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chart" Target="../charts/chart1.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chart" Target="../charts/chart2.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A512CB1-2D3F-E01C-2252-253858627C74}"/>
              </a:ext>
            </a:extLst>
          </p:cNvPr>
          <p:cNvSpPr>
            <a:spLocks noGrp="1"/>
          </p:cNvSpPr>
          <p:nvPr>
            <p:ph type="title"/>
          </p:nvPr>
        </p:nvSpPr>
        <p:spPr>
          <a:xfrm>
            <a:off x="968363" y="1541462"/>
            <a:ext cx="4487916" cy="5799903"/>
          </a:xfrm>
        </p:spPr>
        <p:txBody>
          <a:bodyPr/>
          <a:lstStyle/>
          <a:p>
            <a:pPr algn="ctr"/>
            <a:r>
              <a:rPr lang="en-US" sz="3600" dirty="0"/>
              <a:t>Fulfillment Internship Project</a:t>
            </a:r>
            <a:br>
              <a:rPr lang="en-US" sz="3600" dirty="0"/>
            </a:br>
            <a:br>
              <a:rPr lang="en-US" sz="3600" dirty="0"/>
            </a:br>
            <a:br>
              <a:rPr lang="en-US" sz="3600" dirty="0"/>
            </a:br>
            <a:br>
              <a:rPr lang="en-US" sz="3600" dirty="0"/>
            </a:br>
            <a:r>
              <a:rPr lang="en-US" dirty="0"/>
              <a:t>Logan Bancroft</a:t>
            </a:r>
            <a:br>
              <a:rPr lang="en-US" sz="3600" dirty="0"/>
            </a:br>
            <a:r>
              <a:rPr lang="en-US" sz="2000" dirty="0"/>
              <a:t>Fall 2025</a:t>
            </a:r>
            <a:endParaRPr lang="en-US" sz="3600" dirty="0"/>
          </a:p>
        </p:txBody>
      </p:sp>
    </p:spTree>
    <p:extLst>
      <p:ext uri="{BB962C8B-B14F-4D97-AF65-F5344CB8AC3E}">
        <p14:creationId xmlns:p14="http://schemas.microsoft.com/office/powerpoint/2010/main" val="592389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B91B1-F42E-2775-EDBE-8660D9F302A6}"/>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98C93528-766E-DDFF-9884-5A52294CD162}"/>
              </a:ext>
            </a:extLst>
          </p:cNvPr>
          <p:cNvSpPr>
            <a:spLocks noGrp="1"/>
          </p:cNvSpPr>
          <p:nvPr>
            <p:ph type="title"/>
          </p:nvPr>
        </p:nvSpPr>
        <p:spPr>
          <a:xfrm>
            <a:off x="968363" y="512762"/>
            <a:ext cx="4487916" cy="5799903"/>
          </a:xfrm>
        </p:spPr>
        <p:txBody>
          <a:bodyPr/>
          <a:lstStyle/>
          <a:p>
            <a:pPr algn="ctr"/>
            <a:r>
              <a:rPr lang="en-US" sz="3600" dirty="0"/>
              <a:t>Thank You for EVERYTHING!!</a:t>
            </a:r>
          </a:p>
        </p:txBody>
      </p:sp>
      <p:sp>
        <p:nvSpPr>
          <p:cNvPr id="2" name="Round Single Corner of Rectangle 2">
            <a:extLst>
              <a:ext uri="{FF2B5EF4-FFF2-40B4-BE49-F238E27FC236}">
                <a16:creationId xmlns:a16="http://schemas.microsoft.com/office/drawing/2014/main" id="{68B03FD1-3B34-9F2F-3F14-F20C6C0DA3F5}"/>
              </a:ext>
            </a:extLst>
          </p:cNvPr>
          <p:cNvSpPr/>
          <p:nvPr/>
        </p:nvSpPr>
        <p:spPr>
          <a:xfrm rot="10800000">
            <a:off x="6735721" y="499893"/>
            <a:ext cx="4875253" cy="5812772"/>
          </a:xfrm>
          <a:prstGeom prst="round1Rect">
            <a:avLst>
              <a:gd name="adj" fmla="val 0"/>
            </a:avLst>
          </a:prstGeom>
          <a:blipFill dpi="0" rotWithShape="0">
            <a:blip r:embed="rId2" cstate="screen">
              <a:extLst>
                <a:ext uri="{28A0092B-C50C-407E-A947-70E740481C1C}">
                  <a14:useLocalDpi xmlns:a14="http://schemas.microsoft.com/office/drawing/2010/main"/>
                </a:ext>
              </a:extLst>
            </a:blip>
            <a:srcRect/>
            <a:stretch>
              <a:fillRect l="-31934" t="18" r="-4136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625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0C9429D3-0312-DECA-039B-C42879C848EB}"/>
              </a:ext>
            </a:extLst>
          </p:cNvPr>
          <p:cNvSpPr txBox="1">
            <a:spLocks/>
          </p:cNvSpPr>
          <p:nvPr/>
        </p:nvSpPr>
        <p:spPr>
          <a:xfrm>
            <a:off x="0" y="549275"/>
            <a:ext cx="11582400" cy="796627"/>
          </a:xfrm>
          <a:prstGeom prst="rect">
            <a:avLst/>
          </a:prstGeom>
        </p:spPr>
        <p:txBody>
          <a:bodyPr lIns="396000" tIns="612000" rIns="612000" bIns="612000"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1800"/>
              </a:spcAft>
            </a:pPr>
            <a:r>
              <a:rPr lang="en-GB" sz="2800" b="0" dirty="0">
                <a:solidFill>
                  <a:schemeClr val="tx1">
                    <a:lumMod val="75000"/>
                    <a:lumOff val="25000"/>
                  </a:schemeClr>
                </a:solidFill>
                <a:latin typeface="Ubuntu" panose="020B0504030602030204" pitchFamily="34" charset="0"/>
              </a:rPr>
              <a:t>Agenda</a:t>
            </a:r>
            <a:endParaRPr lang="en-GB" sz="1400" b="0" dirty="0">
              <a:solidFill>
                <a:schemeClr val="tx1">
                  <a:lumMod val="75000"/>
                  <a:lumOff val="25000"/>
                </a:schemeClr>
              </a:solidFill>
              <a:latin typeface="Ubuntu" panose="020B0504030602030204" pitchFamily="34" charset="0"/>
            </a:endParaRPr>
          </a:p>
        </p:txBody>
      </p:sp>
      <p:sp>
        <p:nvSpPr>
          <p:cNvPr id="5" name="Text Placeholder 4">
            <a:extLst>
              <a:ext uri="{FF2B5EF4-FFF2-40B4-BE49-F238E27FC236}">
                <a16:creationId xmlns:a16="http://schemas.microsoft.com/office/drawing/2014/main" id="{4A0AE3D5-9BCD-6B18-8D35-A2A63AEDD3C1}"/>
              </a:ext>
            </a:extLst>
          </p:cNvPr>
          <p:cNvSpPr>
            <a:spLocks noGrp="1"/>
          </p:cNvSpPr>
          <p:nvPr>
            <p:ph type="body" sz="quarter" idx="10"/>
          </p:nvPr>
        </p:nvSpPr>
        <p:spPr/>
        <p:txBody>
          <a:bodyPr/>
          <a:lstStyle/>
          <a:p>
            <a:r>
              <a:rPr lang="en-US" dirty="0"/>
              <a:t>Agenda</a:t>
            </a:r>
          </a:p>
        </p:txBody>
      </p:sp>
      <p:sp>
        <p:nvSpPr>
          <p:cNvPr id="6" name="Text Placeholder 5">
            <a:extLst>
              <a:ext uri="{FF2B5EF4-FFF2-40B4-BE49-F238E27FC236}">
                <a16:creationId xmlns:a16="http://schemas.microsoft.com/office/drawing/2014/main" id="{FA1BFC07-F501-3F99-F680-740D387F3A51}"/>
              </a:ext>
            </a:extLst>
          </p:cNvPr>
          <p:cNvSpPr>
            <a:spLocks noGrp="1"/>
          </p:cNvSpPr>
          <p:nvPr>
            <p:ph type="body" sz="quarter" idx="11"/>
          </p:nvPr>
        </p:nvSpPr>
        <p:spPr>
          <a:xfrm rot="5400000">
            <a:off x="9808630" y="2937495"/>
            <a:ext cx="4168775" cy="124650"/>
          </a:xfrm>
        </p:spPr>
        <p:txBody>
          <a:bodyPr/>
          <a:lstStyle/>
          <a:p>
            <a:r>
              <a:rPr lang="en-US" sz="900" dirty="0"/>
              <a:t>Agenda</a:t>
            </a:r>
          </a:p>
        </p:txBody>
      </p:sp>
      <p:graphicFrame>
        <p:nvGraphicFramePr>
          <p:cNvPr id="12" name="Diagram 11">
            <a:extLst>
              <a:ext uri="{FF2B5EF4-FFF2-40B4-BE49-F238E27FC236}">
                <a16:creationId xmlns:a16="http://schemas.microsoft.com/office/drawing/2014/main" id="{658AF9F9-CF6A-A02C-BAAA-1EA0CACE4FA2}"/>
              </a:ext>
            </a:extLst>
          </p:cNvPr>
          <p:cNvGraphicFramePr/>
          <p:nvPr>
            <p:extLst>
              <p:ext uri="{D42A27DB-BD31-4B8C-83A1-F6EECF244321}">
                <p14:modId xmlns:p14="http://schemas.microsoft.com/office/powerpoint/2010/main" val="3643901055"/>
              </p:ext>
            </p:extLst>
          </p:nvPr>
        </p:nvGraphicFramePr>
        <p:xfrm>
          <a:off x="681228" y="501565"/>
          <a:ext cx="10829544" cy="58548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 name="Picture 14" descr="A group of dogs and a cat">
            <a:extLst>
              <a:ext uri="{FF2B5EF4-FFF2-40B4-BE49-F238E27FC236}">
                <a16:creationId xmlns:a16="http://schemas.microsoft.com/office/drawing/2014/main" id="{74155DA5-864C-08CD-377B-66612D765269}"/>
              </a:ext>
            </a:extLst>
          </p:cNvPr>
          <p:cNvPicPr>
            <a:picLocks noChangeAspect="1"/>
          </p:cNvPicPr>
          <p:nvPr/>
        </p:nvPicPr>
        <p:blipFill>
          <a:blip r:embed="rId7"/>
          <a:stretch>
            <a:fillRect/>
          </a:stretch>
        </p:blipFill>
        <p:spPr>
          <a:xfrm>
            <a:off x="7571041" y="-71418"/>
            <a:ext cx="3868103" cy="2834640"/>
          </a:xfrm>
          <a:prstGeom prst="rect">
            <a:avLst/>
          </a:prstGeom>
        </p:spPr>
      </p:pic>
    </p:spTree>
    <p:extLst>
      <p:ext uri="{BB962C8B-B14F-4D97-AF65-F5344CB8AC3E}">
        <p14:creationId xmlns:p14="http://schemas.microsoft.com/office/powerpoint/2010/main" val="1847422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31963A-E724-B2FE-CBAE-7C2DC6B64EE0}"/>
              </a:ext>
            </a:extLst>
          </p:cNvPr>
          <p:cNvSpPr>
            <a:spLocks noGrp="1"/>
          </p:cNvSpPr>
          <p:nvPr>
            <p:ph type="body" sz="quarter" idx="10"/>
          </p:nvPr>
        </p:nvSpPr>
        <p:spPr/>
        <p:txBody>
          <a:bodyPr/>
          <a:lstStyle/>
          <a:p>
            <a:r>
              <a:rPr lang="en-US" dirty="0"/>
              <a:t>Journey with H&amp;H</a:t>
            </a:r>
          </a:p>
        </p:txBody>
      </p:sp>
      <p:sp>
        <p:nvSpPr>
          <p:cNvPr id="4" name="Text Placeholder 3">
            <a:extLst>
              <a:ext uri="{FF2B5EF4-FFF2-40B4-BE49-F238E27FC236}">
                <a16:creationId xmlns:a16="http://schemas.microsoft.com/office/drawing/2014/main" id="{1A62FB56-D507-30D4-4CD4-DDAD6BE8958F}"/>
              </a:ext>
            </a:extLst>
          </p:cNvPr>
          <p:cNvSpPr>
            <a:spLocks noGrp="1"/>
          </p:cNvSpPr>
          <p:nvPr>
            <p:ph type="body" sz="quarter" idx="11"/>
          </p:nvPr>
        </p:nvSpPr>
        <p:spPr/>
        <p:txBody>
          <a:bodyPr/>
          <a:lstStyle/>
          <a:p>
            <a:r>
              <a:rPr lang="en-US" dirty="0"/>
              <a:t>Journey with H&amp;H</a:t>
            </a:r>
          </a:p>
        </p:txBody>
      </p:sp>
      <p:graphicFrame>
        <p:nvGraphicFramePr>
          <p:cNvPr id="11" name="Diagram 10">
            <a:extLst>
              <a:ext uri="{FF2B5EF4-FFF2-40B4-BE49-F238E27FC236}">
                <a16:creationId xmlns:a16="http://schemas.microsoft.com/office/drawing/2014/main" id="{DF0BB53B-4BB9-EEB9-AEBA-CB7E6720854E}"/>
              </a:ext>
            </a:extLst>
          </p:cNvPr>
          <p:cNvGraphicFramePr/>
          <p:nvPr>
            <p:extLst>
              <p:ext uri="{D42A27DB-BD31-4B8C-83A1-F6EECF244321}">
                <p14:modId xmlns:p14="http://schemas.microsoft.com/office/powerpoint/2010/main" val="1338663749"/>
              </p:ext>
            </p:extLst>
          </p:nvPr>
        </p:nvGraphicFramePr>
        <p:xfrm>
          <a:off x="-1570736"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a:extLst>
              <a:ext uri="{FF2B5EF4-FFF2-40B4-BE49-F238E27FC236}">
                <a16:creationId xmlns:a16="http://schemas.microsoft.com/office/drawing/2014/main" id="{11E8E961-9D69-66F6-F744-CCBAA866DEF2}"/>
              </a:ext>
            </a:extLst>
          </p:cNvPr>
          <p:cNvSpPr txBox="1"/>
          <p:nvPr/>
        </p:nvSpPr>
        <p:spPr>
          <a:xfrm>
            <a:off x="274320" y="82296"/>
            <a:ext cx="7132320" cy="523220"/>
          </a:xfrm>
          <a:prstGeom prst="rect">
            <a:avLst/>
          </a:prstGeom>
          <a:noFill/>
        </p:spPr>
        <p:txBody>
          <a:bodyPr wrap="square" rtlCol="0">
            <a:spAutoFit/>
          </a:bodyPr>
          <a:lstStyle/>
          <a:p>
            <a:r>
              <a:rPr lang="en-US" sz="2800" dirty="0"/>
              <a:t>Journey with H&amp;H</a:t>
            </a:r>
          </a:p>
        </p:txBody>
      </p:sp>
      <p:sp>
        <p:nvSpPr>
          <p:cNvPr id="15" name="AutoShape 6" descr="David Corenswet speaks on challenges of wearing the 'Superman' suit">
            <a:extLst>
              <a:ext uri="{FF2B5EF4-FFF2-40B4-BE49-F238E27FC236}">
                <a16:creationId xmlns:a16="http://schemas.microsoft.com/office/drawing/2014/main" id="{F51E9F6D-9054-E27D-C37F-7072586E01E9}"/>
              </a:ext>
            </a:extLst>
          </p:cNvPr>
          <p:cNvSpPr>
            <a:spLocks noChangeAspect="1" noChangeArrowheads="1"/>
          </p:cNvSpPr>
          <p:nvPr/>
        </p:nvSpPr>
        <p:spPr bwMode="auto">
          <a:xfrm>
            <a:off x="5943600" y="-1182624"/>
            <a:ext cx="4764024" cy="476402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 name="Picture 16">
            <a:extLst>
              <a:ext uri="{FF2B5EF4-FFF2-40B4-BE49-F238E27FC236}">
                <a16:creationId xmlns:a16="http://schemas.microsoft.com/office/drawing/2014/main" id="{F6412B76-8AA2-EEAB-C352-97ACB7F5D657}"/>
              </a:ext>
            </a:extLst>
          </p:cNvPr>
          <p:cNvPicPr>
            <a:picLocks noChangeAspect="1"/>
          </p:cNvPicPr>
          <p:nvPr/>
        </p:nvPicPr>
        <p:blipFill>
          <a:blip r:embed="rId7"/>
          <a:stretch>
            <a:fillRect/>
          </a:stretch>
        </p:blipFill>
        <p:spPr>
          <a:xfrm>
            <a:off x="5705739" y="553774"/>
            <a:ext cx="5853410" cy="3295664"/>
          </a:xfrm>
          <a:prstGeom prst="roundRect">
            <a:avLst>
              <a:gd name="adj" fmla="val 11111"/>
            </a:avLst>
          </a:prstGeom>
          <a:ln w="190500" cap="rnd">
            <a:solidFill>
              <a:srgbClr val="005892"/>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896217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58FBF-4625-24C3-F4F0-0F245412D14C}"/>
              </a:ext>
            </a:extLst>
          </p:cNvPr>
          <p:cNvSpPr txBox="1">
            <a:spLocks/>
          </p:cNvSpPr>
          <p:nvPr/>
        </p:nvSpPr>
        <p:spPr>
          <a:xfrm>
            <a:off x="2553566" y="638175"/>
            <a:ext cx="5275983" cy="1104900"/>
          </a:xfrm>
          <a:prstGeom prst="rect">
            <a:avLst/>
          </a:prstGeom>
        </p:spPr>
        <p:txBody>
          <a:bodyPr anchor="t">
            <a:noAutofit/>
          </a:bodyPr>
          <a:lstStyle>
            <a:lvl1pPr marL="0" indent="0" algn="l" defTabSz="914400" rtl="0" eaLnBrk="1" latinLnBrk="0" hangingPunct="1">
              <a:lnSpc>
                <a:spcPct val="90000"/>
              </a:lnSpc>
              <a:spcBef>
                <a:spcPct val="0"/>
              </a:spcBef>
              <a:buNone/>
              <a:defRPr kumimoji="0" lang="en-US" sz="2000" b="1" i="0" u="none" strike="noStrike" kern="0" cap="none" spc="0" normalizeH="0" baseline="0" dirty="0">
                <a:ln>
                  <a:noFill/>
                </a:ln>
                <a:gradFill>
                  <a:gsLst>
                    <a:gs pos="0">
                      <a:srgbClr val="006FBA"/>
                    </a:gs>
                    <a:gs pos="99000">
                      <a:srgbClr val="369CE0"/>
                    </a:gs>
                  </a:gsLst>
                  <a:lin ang="0" scaled="0"/>
                </a:gradFill>
                <a:effectLst/>
                <a:uLnTx/>
                <a:uFillTx/>
                <a:latin typeface="Ubuntu" panose="020B0504030602030204" pitchFamily="34" charset="0"/>
                <a:ea typeface="华文细黑"/>
                <a:cs typeface="+mn-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GB" sz="4800" b="0" dirty="0">
                <a:solidFill>
                  <a:schemeClr val="bg1"/>
                </a:solidFill>
                <a:latin typeface="Ubuntu Light" panose="020B0304030602030204" pitchFamily="34" charset="0"/>
              </a:rPr>
              <a:t>Collaboration</a:t>
            </a:r>
            <a:endParaRPr kumimoji="0" lang="en-GB" sz="4800" b="0" u="none" strike="noStrike" kern="0" cap="none" spc="0" normalizeH="0" baseline="0" noProof="0" dirty="0">
              <a:ln>
                <a:noFill/>
              </a:ln>
              <a:solidFill>
                <a:schemeClr val="bg1"/>
              </a:solidFill>
              <a:effectLst/>
              <a:uLnTx/>
              <a:uFillTx/>
              <a:latin typeface="Ubuntu Light" panose="020B0304030602030204" pitchFamily="34" charset="0"/>
            </a:endParaRPr>
          </a:p>
        </p:txBody>
      </p:sp>
      <p:sp>
        <p:nvSpPr>
          <p:cNvPr id="4" name="Text Placeholder 3">
            <a:extLst>
              <a:ext uri="{FF2B5EF4-FFF2-40B4-BE49-F238E27FC236}">
                <a16:creationId xmlns:a16="http://schemas.microsoft.com/office/drawing/2014/main" id="{5295357A-F5B9-8B71-D029-858A2E48264F}"/>
              </a:ext>
            </a:extLst>
          </p:cNvPr>
          <p:cNvSpPr>
            <a:spLocks noGrp="1"/>
          </p:cNvSpPr>
          <p:nvPr>
            <p:ph type="body" sz="quarter" idx="10"/>
          </p:nvPr>
        </p:nvSpPr>
        <p:spPr/>
        <p:txBody>
          <a:bodyPr/>
          <a:lstStyle/>
          <a:p>
            <a:r>
              <a:rPr lang="en-US" dirty="0"/>
              <a:t>Collaboration</a:t>
            </a:r>
          </a:p>
        </p:txBody>
      </p:sp>
      <p:sp>
        <p:nvSpPr>
          <p:cNvPr id="6" name="Text Placeholder 5">
            <a:extLst>
              <a:ext uri="{FF2B5EF4-FFF2-40B4-BE49-F238E27FC236}">
                <a16:creationId xmlns:a16="http://schemas.microsoft.com/office/drawing/2014/main" id="{6E0B79BD-AF19-2A28-1E51-F0E1B945E771}"/>
              </a:ext>
            </a:extLst>
          </p:cNvPr>
          <p:cNvSpPr>
            <a:spLocks noGrp="1"/>
          </p:cNvSpPr>
          <p:nvPr>
            <p:ph type="body" sz="quarter" idx="11"/>
          </p:nvPr>
        </p:nvSpPr>
        <p:spPr/>
        <p:txBody>
          <a:bodyPr/>
          <a:lstStyle/>
          <a:p>
            <a:r>
              <a:rPr lang="en-US" dirty="0"/>
              <a:t>Collaboration</a:t>
            </a:r>
          </a:p>
        </p:txBody>
      </p:sp>
      <p:sp>
        <p:nvSpPr>
          <p:cNvPr id="8" name="TextBox 7">
            <a:extLst>
              <a:ext uri="{FF2B5EF4-FFF2-40B4-BE49-F238E27FC236}">
                <a16:creationId xmlns:a16="http://schemas.microsoft.com/office/drawing/2014/main" id="{E31788BF-CE8C-E5A6-3E43-E815251AD0FA}"/>
              </a:ext>
            </a:extLst>
          </p:cNvPr>
          <p:cNvSpPr txBox="1"/>
          <p:nvPr/>
        </p:nvSpPr>
        <p:spPr>
          <a:xfrm>
            <a:off x="4206359" y="1582340"/>
            <a:ext cx="2152857" cy="4801314"/>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bg1"/>
                </a:solidFill>
              </a:rPr>
              <a:t>May</a:t>
            </a:r>
          </a:p>
          <a:p>
            <a:pPr marL="285750" indent="-285750">
              <a:buFont typeface="Arial" panose="020B0604020202020204" pitchFamily="34" charset="0"/>
              <a:buChar char="•"/>
            </a:pPr>
            <a:r>
              <a:rPr lang="en-US" sz="2400" dirty="0">
                <a:solidFill>
                  <a:schemeClr val="bg1"/>
                </a:solidFill>
              </a:rPr>
              <a:t>Hannah</a:t>
            </a:r>
          </a:p>
          <a:p>
            <a:pPr marL="285750" indent="-285750">
              <a:buFont typeface="Arial" panose="020B0604020202020204" pitchFamily="34" charset="0"/>
              <a:buChar char="•"/>
            </a:pPr>
            <a:r>
              <a:rPr lang="en-US" sz="2400" dirty="0">
                <a:solidFill>
                  <a:schemeClr val="bg1"/>
                </a:solidFill>
              </a:rPr>
              <a:t>Travis</a:t>
            </a:r>
          </a:p>
          <a:p>
            <a:pPr marL="285750" indent="-285750">
              <a:buFont typeface="Arial" panose="020B0604020202020204" pitchFamily="34" charset="0"/>
              <a:buChar char="•"/>
            </a:pPr>
            <a:r>
              <a:rPr lang="en-US" sz="2400" dirty="0">
                <a:solidFill>
                  <a:schemeClr val="bg1"/>
                </a:solidFill>
              </a:rPr>
              <a:t>Alex</a:t>
            </a:r>
          </a:p>
          <a:p>
            <a:pPr marL="285750" indent="-285750">
              <a:buFont typeface="Arial" panose="020B0604020202020204" pitchFamily="34" charset="0"/>
              <a:buChar char="•"/>
            </a:pPr>
            <a:r>
              <a:rPr lang="en-US" sz="2400" dirty="0">
                <a:solidFill>
                  <a:schemeClr val="bg1"/>
                </a:solidFill>
              </a:rPr>
              <a:t>Eva</a:t>
            </a:r>
          </a:p>
          <a:p>
            <a:pPr marL="285750" indent="-285750">
              <a:buFont typeface="Arial" panose="020B0604020202020204" pitchFamily="34" charset="0"/>
              <a:buChar char="•"/>
            </a:pPr>
            <a:r>
              <a:rPr lang="en-US" sz="2400" dirty="0">
                <a:solidFill>
                  <a:schemeClr val="bg1"/>
                </a:solidFill>
              </a:rPr>
              <a:t>Latosha</a:t>
            </a:r>
          </a:p>
          <a:p>
            <a:pPr marL="285750" indent="-285750">
              <a:buFont typeface="Arial" panose="020B0604020202020204" pitchFamily="34" charset="0"/>
              <a:buChar char="•"/>
            </a:pPr>
            <a:r>
              <a:rPr lang="en-US" sz="2400" dirty="0">
                <a:solidFill>
                  <a:schemeClr val="bg1"/>
                </a:solidFill>
              </a:rPr>
              <a:t>Christian</a:t>
            </a:r>
          </a:p>
          <a:p>
            <a:pPr marL="285750" indent="-285750">
              <a:buFont typeface="Arial" panose="020B0604020202020204" pitchFamily="34" charset="0"/>
              <a:buChar char="•"/>
            </a:pPr>
            <a:r>
              <a:rPr lang="en-US" sz="2400" dirty="0">
                <a:solidFill>
                  <a:schemeClr val="bg1"/>
                </a:solidFill>
              </a:rPr>
              <a:t>Priscilla</a:t>
            </a:r>
          </a:p>
          <a:p>
            <a:pPr marL="285750" indent="-285750">
              <a:buFont typeface="Arial" panose="020B0604020202020204" pitchFamily="34" charset="0"/>
              <a:buChar char="•"/>
            </a:pPr>
            <a:r>
              <a:rPr lang="en-US" sz="2400" dirty="0">
                <a:solidFill>
                  <a:schemeClr val="bg1"/>
                </a:solidFill>
              </a:rPr>
              <a:t>Amanda</a:t>
            </a:r>
          </a:p>
          <a:p>
            <a:pPr marL="285750" indent="-285750">
              <a:buFont typeface="Arial" panose="020B0604020202020204" pitchFamily="34" charset="0"/>
              <a:buChar char="•"/>
            </a:pPr>
            <a:r>
              <a:rPr lang="en-US" sz="2400" dirty="0">
                <a:solidFill>
                  <a:schemeClr val="bg1"/>
                </a:solidFill>
              </a:rPr>
              <a:t>Owen</a:t>
            </a:r>
          </a:p>
          <a:p>
            <a:pPr marL="285750" indent="-285750">
              <a:buFont typeface="Arial" panose="020B0604020202020204" pitchFamily="34" charset="0"/>
              <a:buChar char="•"/>
            </a:pPr>
            <a:r>
              <a:rPr lang="en-US" sz="2400" dirty="0">
                <a:solidFill>
                  <a:schemeClr val="bg1"/>
                </a:solidFill>
              </a:rPr>
              <a:t>Shawna</a:t>
            </a:r>
          </a:p>
          <a:p>
            <a:pPr marL="285750" indent="-285750">
              <a:buFont typeface="Arial" panose="020B0604020202020204" pitchFamily="34" charset="0"/>
              <a:buChar char="•"/>
            </a:pPr>
            <a:r>
              <a:rPr lang="en-US" sz="2400" dirty="0">
                <a:solidFill>
                  <a:schemeClr val="bg1"/>
                </a:solidFill>
              </a:rPr>
              <a:t>Kate</a:t>
            </a:r>
          </a:p>
          <a:p>
            <a:endParaRPr lang="en-US" dirty="0">
              <a:solidFill>
                <a:schemeClr val="bg1"/>
              </a:solidFill>
            </a:endParaRPr>
          </a:p>
        </p:txBody>
      </p:sp>
      <p:pic>
        <p:nvPicPr>
          <p:cNvPr id="1026" name="Picture 2" descr="Event Planning | The H&amp;H Group">
            <a:extLst>
              <a:ext uri="{FF2B5EF4-FFF2-40B4-BE49-F238E27FC236}">
                <a16:creationId xmlns:a16="http://schemas.microsoft.com/office/drawing/2014/main" id="{5DAFB5A6-EE30-5D5E-5924-7A3347BBD9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29" y="2014537"/>
            <a:ext cx="3942279" cy="2828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2993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 Same-side Corner of Rectangle 2">
            <a:extLst>
              <a:ext uri="{FF2B5EF4-FFF2-40B4-BE49-F238E27FC236}">
                <a16:creationId xmlns:a16="http://schemas.microsoft.com/office/drawing/2014/main" id="{D31F0E35-1556-565D-B180-E5ED70AEA8BD}"/>
              </a:ext>
            </a:extLst>
          </p:cNvPr>
          <p:cNvSpPr/>
          <p:nvPr/>
        </p:nvSpPr>
        <p:spPr>
          <a:xfrm rot="10800000">
            <a:off x="468917" y="1804963"/>
            <a:ext cx="3430957" cy="4197250"/>
          </a:xfrm>
          <a:prstGeom prst="round2SameRect">
            <a:avLst>
              <a:gd name="adj1" fmla="val 4007"/>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55A9034F-6032-D12D-35CF-62365479ADE2}"/>
              </a:ext>
            </a:extLst>
          </p:cNvPr>
          <p:cNvSpPr txBox="1"/>
          <p:nvPr/>
        </p:nvSpPr>
        <p:spPr>
          <a:xfrm>
            <a:off x="468917" y="1322457"/>
            <a:ext cx="3438771" cy="486784"/>
          </a:xfrm>
          <a:prstGeom prst="round2SameRect">
            <a:avLst/>
          </a:prstGeom>
          <a:gradFill>
            <a:gsLst>
              <a:gs pos="0">
                <a:srgbClr val="831C20"/>
              </a:gs>
              <a:gs pos="100000">
                <a:srgbClr val="D83C3D"/>
              </a:gs>
            </a:gsLst>
            <a:lin ang="0" scaled="0"/>
          </a:gradFill>
        </p:spPr>
        <p:txBody>
          <a:bodyPr wrap="square" lIns="0" tIns="108000" rIns="0" bIns="108000" anchor="t">
            <a:spAutoFit/>
          </a:bodyPr>
          <a:lstStyle/>
          <a:p>
            <a:pPr algn="ctr"/>
            <a:r>
              <a:rPr lang="en-GB" sz="1600" b="1" dirty="0">
                <a:solidFill>
                  <a:schemeClr val="bg1"/>
                </a:solidFill>
                <a:latin typeface="Ubuntu" panose="020B0504030602030204" pitchFamily="34" charset="0"/>
              </a:rPr>
              <a:t>Amazon SG SKU Project</a:t>
            </a:r>
            <a:endParaRPr lang="en-GB" sz="1600" dirty="0">
              <a:solidFill>
                <a:schemeClr val="bg1"/>
              </a:solidFill>
              <a:latin typeface="Ubuntu" panose="020B0504030602030204" pitchFamily="34" charset="0"/>
            </a:endParaRPr>
          </a:p>
        </p:txBody>
      </p:sp>
      <p:sp>
        <p:nvSpPr>
          <p:cNvPr id="6" name="TextBox 5">
            <a:extLst>
              <a:ext uri="{FF2B5EF4-FFF2-40B4-BE49-F238E27FC236}">
                <a16:creationId xmlns:a16="http://schemas.microsoft.com/office/drawing/2014/main" id="{ECAF814C-0F97-BB71-C601-9C3B1B27EAC2}"/>
              </a:ext>
            </a:extLst>
          </p:cNvPr>
          <p:cNvSpPr txBox="1"/>
          <p:nvPr/>
        </p:nvSpPr>
        <p:spPr>
          <a:xfrm>
            <a:off x="4110887" y="1322457"/>
            <a:ext cx="3430958" cy="486784"/>
          </a:xfrm>
          <a:prstGeom prst="round2SameRect">
            <a:avLst/>
          </a:prstGeom>
          <a:gradFill>
            <a:gsLst>
              <a:gs pos="50000">
                <a:srgbClr val="02477F"/>
              </a:gs>
              <a:gs pos="0">
                <a:srgbClr val="032341"/>
              </a:gs>
              <a:gs pos="100000">
                <a:srgbClr val="006DAA"/>
              </a:gs>
            </a:gsLst>
            <a:lin ang="2400000" scaled="0"/>
          </a:gradFill>
        </p:spPr>
        <p:txBody>
          <a:bodyPr wrap="square" lIns="0" tIns="108000" rIns="0" bIns="108000" anchor="t">
            <a:spAutoFit/>
          </a:bodyPr>
          <a:lstStyle/>
          <a:p>
            <a:pPr algn="ctr"/>
            <a:r>
              <a:rPr lang="en-GB" sz="1600" b="1" dirty="0">
                <a:solidFill>
                  <a:schemeClr val="bg1"/>
                </a:solidFill>
                <a:latin typeface="Ubuntu" panose="020B0504030602030204" pitchFamily="34" charset="0"/>
              </a:rPr>
              <a:t>FSA RJW Compliance Project</a:t>
            </a:r>
            <a:endParaRPr lang="en-GB" sz="1600" dirty="0">
              <a:solidFill>
                <a:schemeClr val="bg1"/>
              </a:solidFill>
              <a:latin typeface="Ubuntu" panose="020B0504030602030204" pitchFamily="34" charset="0"/>
            </a:endParaRPr>
          </a:p>
        </p:txBody>
      </p:sp>
      <p:sp>
        <p:nvSpPr>
          <p:cNvPr id="8" name="TextBox 7">
            <a:extLst>
              <a:ext uri="{FF2B5EF4-FFF2-40B4-BE49-F238E27FC236}">
                <a16:creationId xmlns:a16="http://schemas.microsoft.com/office/drawing/2014/main" id="{1211B7F1-8690-9E69-BE6A-6018B9FB2993}"/>
              </a:ext>
            </a:extLst>
          </p:cNvPr>
          <p:cNvSpPr txBox="1"/>
          <p:nvPr/>
        </p:nvSpPr>
        <p:spPr>
          <a:xfrm>
            <a:off x="7752857" y="1318180"/>
            <a:ext cx="3430957" cy="486784"/>
          </a:xfrm>
          <a:prstGeom prst="round2SameRect">
            <a:avLst/>
          </a:prstGeom>
          <a:gradFill>
            <a:gsLst>
              <a:gs pos="50000">
                <a:srgbClr val="EE6C22"/>
              </a:gs>
              <a:gs pos="0">
                <a:srgbClr val="DD551E"/>
              </a:gs>
              <a:gs pos="100000">
                <a:srgbClr val="FFAB63"/>
              </a:gs>
            </a:gsLst>
            <a:lin ang="2400000" scaled="0"/>
          </a:gradFill>
        </p:spPr>
        <p:txBody>
          <a:bodyPr wrap="square" lIns="0" tIns="108000" rIns="0" bIns="108000" anchor="t">
            <a:spAutoFit/>
          </a:bodyPr>
          <a:lstStyle/>
          <a:p>
            <a:pPr algn="ctr"/>
            <a:r>
              <a:rPr lang="en-GB" sz="1600" b="1" dirty="0">
                <a:solidFill>
                  <a:schemeClr val="bg1"/>
                </a:solidFill>
                <a:latin typeface="Ubuntu" panose="020B0504030602030204" pitchFamily="34" charset="0"/>
              </a:rPr>
              <a:t>August Target Project</a:t>
            </a:r>
            <a:endParaRPr lang="en-GB" sz="1600" dirty="0">
              <a:solidFill>
                <a:schemeClr val="bg1"/>
              </a:solidFill>
              <a:latin typeface="Ubuntu" panose="020B0504030602030204" pitchFamily="34" charset="0"/>
            </a:endParaRPr>
          </a:p>
        </p:txBody>
      </p:sp>
      <p:sp>
        <p:nvSpPr>
          <p:cNvPr id="16" name="Round Same-side Corner of Rectangle 15">
            <a:extLst>
              <a:ext uri="{FF2B5EF4-FFF2-40B4-BE49-F238E27FC236}">
                <a16:creationId xmlns:a16="http://schemas.microsoft.com/office/drawing/2014/main" id="{B2D61D36-9BE6-E9DB-A7C3-30747CA00185}"/>
              </a:ext>
            </a:extLst>
          </p:cNvPr>
          <p:cNvSpPr/>
          <p:nvPr/>
        </p:nvSpPr>
        <p:spPr>
          <a:xfrm rot="10800000">
            <a:off x="4118701" y="1804963"/>
            <a:ext cx="3430957" cy="4197250"/>
          </a:xfrm>
          <a:prstGeom prst="round2SameRect">
            <a:avLst>
              <a:gd name="adj1" fmla="val 4007"/>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ound Same-side Corner of Rectangle 16">
            <a:extLst>
              <a:ext uri="{FF2B5EF4-FFF2-40B4-BE49-F238E27FC236}">
                <a16:creationId xmlns:a16="http://schemas.microsoft.com/office/drawing/2014/main" id="{CEA0CC51-E6B6-1C3D-5E34-ADD62C700BD3}"/>
              </a:ext>
            </a:extLst>
          </p:cNvPr>
          <p:cNvSpPr/>
          <p:nvPr/>
        </p:nvSpPr>
        <p:spPr>
          <a:xfrm rot="10800000">
            <a:off x="7760670" y="1804963"/>
            <a:ext cx="3430957" cy="4197250"/>
          </a:xfrm>
          <a:prstGeom prst="round2SameRect">
            <a:avLst>
              <a:gd name="adj1" fmla="val 4007"/>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
            <a:extLst>
              <a:ext uri="{FF2B5EF4-FFF2-40B4-BE49-F238E27FC236}">
                <a16:creationId xmlns:a16="http://schemas.microsoft.com/office/drawing/2014/main" id="{492F937D-1F72-E9C2-0829-DC31D2C863C1}"/>
              </a:ext>
            </a:extLst>
          </p:cNvPr>
          <p:cNvSpPr>
            <a:spLocks noGrp="1"/>
          </p:cNvSpPr>
          <p:nvPr>
            <p:ph type="body" sz="quarter" idx="10"/>
          </p:nvPr>
        </p:nvSpPr>
        <p:spPr/>
        <p:txBody>
          <a:bodyPr/>
          <a:lstStyle/>
          <a:p>
            <a:r>
              <a:rPr lang="en-US" dirty="0"/>
              <a:t>Business Impact</a:t>
            </a:r>
          </a:p>
        </p:txBody>
      </p:sp>
      <p:sp>
        <p:nvSpPr>
          <p:cNvPr id="4" name="Text Placeholder 3">
            <a:extLst>
              <a:ext uri="{FF2B5EF4-FFF2-40B4-BE49-F238E27FC236}">
                <a16:creationId xmlns:a16="http://schemas.microsoft.com/office/drawing/2014/main" id="{2932AB0D-E29D-BFEB-9CF0-C1C17CF0E061}"/>
              </a:ext>
            </a:extLst>
          </p:cNvPr>
          <p:cNvSpPr>
            <a:spLocks noGrp="1"/>
          </p:cNvSpPr>
          <p:nvPr>
            <p:ph type="body" sz="quarter" idx="11"/>
          </p:nvPr>
        </p:nvSpPr>
        <p:spPr/>
        <p:txBody>
          <a:bodyPr/>
          <a:lstStyle/>
          <a:p>
            <a:r>
              <a:rPr lang="en-US" dirty="0"/>
              <a:t>Business </a:t>
            </a:r>
            <a:r>
              <a:rPr lang="en-US" dirty="0" err="1"/>
              <a:t>IMpact</a:t>
            </a:r>
            <a:endParaRPr lang="en-US" dirty="0"/>
          </a:p>
        </p:txBody>
      </p:sp>
      <p:sp>
        <p:nvSpPr>
          <p:cNvPr id="7" name="Title 1">
            <a:extLst>
              <a:ext uri="{FF2B5EF4-FFF2-40B4-BE49-F238E27FC236}">
                <a16:creationId xmlns:a16="http://schemas.microsoft.com/office/drawing/2014/main" id="{426BB811-4BF4-0CAF-21C3-652D16BE6490}"/>
              </a:ext>
            </a:extLst>
          </p:cNvPr>
          <p:cNvSpPr txBox="1">
            <a:spLocks/>
          </p:cNvSpPr>
          <p:nvPr/>
        </p:nvSpPr>
        <p:spPr>
          <a:xfrm>
            <a:off x="0" y="549275"/>
            <a:ext cx="11582400" cy="796627"/>
          </a:xfrm>
          <a:prstGeom prst="rect">
            <a:avLst/>
          </a:prstGeom>
        </p:spPr>
        <p:txBody>
          <a:bodyPr lIns="396000" tIns="612000" rIns="612000" bIns="612000"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1800"/>
              </a:spcAft>
            </a:pPr>
            <a:r>
              <a:rPr lang="en-GB" sz="2800" b="0" dirty="0">
                <a:solidFill>
                  <a:schemeClr val="tx1">
                    <a:lumMod val="75000"/>
                    <a:lumOff val="25000"/>
                  </a:schemeClr>
                </a:solidFill>
                <a:latin typeface="Ubuntu" panose="020B0504030602030204" pitchFamily="34" charset="0"/>
              </a:rPr>
              <a:t>Business Impact</a:t>
            </a:r>
            <a:endParaRPr lang="en-GB" sz="1400" b="0" dirty="0">
              <a:solidFill>
                <a:schemeClr val="tx1">
                  <a:lumMod val="75000"/>
                  <a:lumOff val="25000"/>
                </a:schemeClr>
              </a:solidFill>
              <a:latin typeface="Ubuntu" panose="020B0504030602030204" pitchFamily="34" charset="0"/>
            </a:endParaRPr>
          </a:p>
        </p:txBody>
      </p:sp>
      <p:sp>
        <p:nvSpPr>
          <p:cNvPr id="9" name="TextBox 8">
            <a:extLst>
              <a:ext uri="{FF2B5EF4-FFF2-40B4-BE49-F238E27FC236}">
                <a16:creationId xmlns:a16="http://schemas.microsoft.com/office/drawing/2014/main" id="{1320BFC8-4600-12CB-0C68-B260F9BAE0E9}"/>
              </a:ext>
            </a:extLst>
          </p:cNvPr>
          <p:cNvSpPr txBox="1"/>
          <p:nvPr/>
        </p:nvSpPr>
        <p:spPr>
          <a:xfrm>
            <a:off x="787953" y="2051533"/>
            <a:ext cx="2668038" cy="3200876"/>
          </a:xfrm>
          <a:prstGeom prst="rect">
            <a:avLst/>
          </a:prstGeom>
          <a:noFill/>
        </p:spPr>
        <p:txBody>
          <a:bodyPr wrap="square" rtlCol="0">
            <a:spAutoFit/>
          </a:bodyPr>
          <a:lstStyle/>
          <a:p>
            <a:pPr marL="285750" indent="-285750">
              <a:spcBef>
                <a:spcPts val="300"/>
              </a:spcBef>
              <a:spcAft>
                <a:spcPts val="300"/>
              </a:spcAft>
              <a:buFont typeface="Arial" panose="020B0604020202020204" pitchFamily="34" charset="0"/>
              <a:buChar char="•"/>
            </a:pPr>
            <a:r>
              <a:rPr lang="en-US" sz="1600" dirty="0"/>
              <a:t>Verified that Amazon FBA fees matched the SKU level fees by weight, including all regulatory and handling fees</a:t>
            </a:r>
          </a:p>
          <a:p>
            <a:pPr marL="285750" indent="-285750">
              <a:spcBef>
                <a:spcPts val="300"/>
              </a:spcBef>
              <a:spcAft>
                <a:spcPts val="300"/>
              </a:spcAft>
              <a:buFont typeface="Arial" panose="020B0604020202020204" pitchFamily="34" charset="0"/>
              <a:buChar char="•"/>
            </a:pPr>
            <a:r>
              <a:rPr lang="en-US" sz="1600" dirty="0"/>
              <a:t>Identified the correct discrepancies, ensuring accurate cost accounting for each product</a:t>
            </a:r>
          </a:p>
          <a:p>
            <a:pPr marL="285750" indent="-285750">
              <a:spcBef>
                <a:spcPts val="300"/>
              </a:spcBef>
              <a:spcAft>
                <a:spcPts val="300"/>
              </a:spcAft>
              <a:buFont typeface="Arial" panose="020B0604020202020204" pitchFamily="34" charset="0"/>
              <a:buChar char="•"/>
            </a:pPr>
            <a:r>
              <a:rPr lang="en-US" sz="1600" dirty="0"/>
              <a:t>Discovered  $177,416.47 owed back to H&amp;H</a:t>
            </a:r>
          </a:p>
        </p:txBody>
      </p:sp>
      <p:sp>
        <p:nvSpPr>
          <p:cNvPr id="10" name="TextBox 9">
            <a:extLst>
              <a:ext uri="{FF2B5EF4-FFF2-40B4-BE49-F238E27FC236}">
                <a16:creationId xmlns:a16="http://schemas.microsoft.com/office/drawing/2014/main" id="{B1E3DE03-045A-1490-03E6-412030F0256B}"/>
              </a:ext>
            </a:extLst>
          </p:cNvPr>
          <p:cNvSpPr txBox="1"/>
          <p:nvPr/>
        </p:nvSpPr>
        <p:spPr>
          <a:xfrm>
            <a:off x="4645459" y="2051533"/>
            <a:ext cx="2377440" cy="3939540"/>
          </a:xfrm>
          <a:prstGeom prst="rect">
            <a:avLst/>
          </a:prstGeom>
          <a:noFill/>
        </p:spPr>
        <p:txBody>
          <a:bodyPr wrap="square" rtlCol="0">
            <a:spAutoFit/>
          </a:bodyPr>
          <a:lstStyle/>
          <a:p>
            <a:pPr marL="285750" indent="-285750">
              <a:spcBef>
                <a:spcPts val="300"/>
              </a:spcBef>
              <a:spcAft>
                <a:spcPts val="300"/>
              </a:spcAft>
              <a:buFont typeface="Arial" panose="020B0604020202020204" pitchFamily="34" charset="0"/>
              <a:buChar char="•"/>
            </a:pPr>
            <a:r>
              <a:rPr lang="en-US" sz="1600" dirty="0"/>
              <a:t>Reviewed and verified all SKUs at RJW to ensure full compliance with company and regulator standards</a:t>
            </a:r>
          </a:p>
          <a:p>
            <a:pPr marL="285750" indent="-285750">
              <a:spcBef>
                <a:spcPts val="300"/>
              </a:spcBef>
              <a:spcAft>
                <a:spcPts val="300"/>
              </a:spcAft>
              <a:buFont typeface="Arial" panose="020B0604020202020204" pitchFamily="34" charset="0"/>
              <a:buChar char="•"/>
            </a:pPr>
            <a:r>
              <a:rPr lang="en-US" sz="1600" dirty="0"/>
              <a:t>Identified any non- compliant SKUs, preventing potential order issues</a:t>
            </a:r>
          </a:p>
          <a:p>
            <a:pPr marL="285750" indent="-285750">
              <a:spcBef>
                <a:spcPts val="300"/>
              </a:spcBef>
              <a:spcAft>
                <a:spcPts val="300"/>
              </a:spcAft>
              <a:buFont typeface="Arial" panose="020B0604020202020204" pitchFamily="34" charset="0"/>
              <a:buChar char="•"/>
            </a:pPr>
            <a:r>
              <a:rPr lang="en-US" sz="1600" dirty="0"/>
              <a:t>Ensured that future RJW orders would run smoothly without and regulatory interruptions</a:t>
            </a:r>
          </a:p>
        </p:txBody>
      </p:sp>
      <p:sp>
        <p:nvSpPr>
          <p:cNvPr id="13" name="TextBox 12">
            <a:extLst>
              <a:ext uri="{FF2B5EF4-FFF2-40B4-BE49-F238E27FC236}">
                <a16:creationId xmlns:a16="http://schemas.microsoft.com/office/drawing/2014/main" id="{06EEF2BA-D656-34DD-8D79-8BD4DD4088EF}"/>
              </a:ext>
            </a:extLst>
          </p:cNvPr>
          <p:cNvSpPr txBox="1"/>
          <p:nvPr/>
        </p:nvSpPr>
        <p:spPr>
          <a:xfrm>
            <a:off x="8095404" y="2057400"/>
            <a:ext cx="2761488" cy="2954655"/>
          </a:xfrm>
          <a:prstGeom prst="rect">
            <a:avLst/>
          </a:prstGeom>
          <a:noFill/>
        </p:spPr>
        <p:txBody>
          <a:bodyPr wrap="square" rtlCol="0">
            <a:spAutoFit/>
          </a:bodyPr>
          <a:lstStyle/>
          <a:p>
            <a:pPr marL="285750" indent="-285750">
              <a:spcBef>
                <a:spcPts val="300"/>
              </a:spcBef>
              <a:spcAft>
                <a:spcPts val="300"/>
              </a:spcAft>
              <a:buFont typeface="Arial" panose="020B0604020202020204" pitchFamily="34" charset="0"/>
              <a:buChar char="•"/>
            </a:pPr>
            <a:r>
              <a:rPr lang="en-US" sz="1600" dirty="0"/>
              <a:t>Updated and audited SKUs to ensure accuracy and completeness</a:t>
            </a:r>
          </a:p>
          <a:p>
            <a:pPr marL="285750" indent="-285750">
              <a:spcBef>
                <a:spcPts val="300"/>
              </a:spcBef>
              <a:spcAft>
                <a:spcPts val="300"/>
              </a:spcAft>
              <a:buFont typeface="Arial" panose="020B0604020202020204" pitchFamily="34" charset="0"/>
              <a:buChar char="•"/>
            </a:pPr>
            <a:r>
              <a:rPr lang="en-US" sz="1600" dirty="0"/>
              <a:t>Helped monitor all stages of the process from PO entry to warehouse picking</a:t>
            </a:r>
          </a:p>
          <a:p>
            <a:pPr marL="285750" indent="-285750">
              <a:spcBef>
                <a:spcPts val="300"/>
              </a:spcBef>
              <a:spcAft>
                <a:spcPts val="300"/>
              </a:spcAft>
              <a:buFont typeface="Arial" panose="020B0604020202020204" pitchFamily="34" charset="0"/>
              <a:buChar char="•"/>
            </a:pPr>
            <a:r>
              <a:rPr lang="en-US" sz="1600" dirty="0"/>
              <a:t>Collaborated with team members to maintain coordination across locations</a:t>
            </a:r>
          </a:p>
        </p:txBody>
      </p:sp>
    </p:spTree>
    <p:extLst>
      <p:ext uri="{BB962C8B-B14F-4D97-AF65-F5344CB8AC3E}">
        <p14:creationId xmlns:p14="http://schemas.microsoft.com/office/powerpoint/2010/main" val="742867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8C42E5-47B5-DF6A-01AE-60053E644B5D}"/>
              </a:ext>
            </a:extLst>
          </p:cNvPr>
          <p:cNvSpPr>
            <a:spLocks noGrp="1"/>
          </p:cNvSpPr>
          <p:nvPr>
            <p:ph type="body" sz="quarter" idx="10"/>
          </p:nvPr>
        </p:nvSpPr>
        <p:spPr>
          <a:xfrm>
            <a:off x="2149404" y="6561104"/>
            <a:ext cx="4168775" cy="110800"/>
          </a:xfrm>
        </p:spPr>
        <p:txBody>
          <a:bodyPr/>
          <a:lstStyle/>
          <a:p>
            <a:r>
              <a:rPr lang="en-US" dirty="0"/>
              <a:t>Culture &amp; Values</a:t>
            </a:r>
          </a:p>
        </p:txBody>
      </p:sp>
      <p:sp>
        <p:nvSpPr>
          <p:cNvPr id="3" name="Text Placeholder 2">
            <a:extLst>
              <a:ext uri="{FF2B5EF4-FFF2-40B4-BE49-F238E27FC236}">
                <a16:creationId xmlns:a16="http://schemas.microsoft.com/office/drawing/2014/main" id="{B4E633E1-355A-EBA5-E022-2A3B4C0E77E0}"/>
              </a:ext>
            </a:extLst>
          </p:cNvPr>
          <p:cNvSpPr>
            <a:spLocks noGrp="1"/>
          </p:cNvSpPr>
          <p:nvPr>
            <p:ph type="body" sz="quarter" idx="11"/>
          </p:nvPr>
        </p:nvSpPr>
        <p:spPr/>
        <p:txBody>
          <a:bodyPr/>
          <a:lstStyle/>
          <a:p>
            <a:r>
              <a:rPr lang="en-US" dirty="0"/>
              <a:t>Culture &amp; Values</a:t>
            </a:r>
          </a:p>
        </p:txBody>
      </p:sp>
      <p:sp>
        <p:nvSpPr>
          <p:cNvPr id="4" name="Round Single Corner of Rectangle 4">
            <a:extLst>
              <a:ext uri="{FF2B5EF4-FFF2-40B4-BE49-F238E27FC236}">
                <a16:creationId xmlns:a16="http://schemas.microsoft.com/office/drawing/2014/main" id="{3497CFA1-BCC0-0C5F-14D0-B9F4619F7422}"/>
              </a:ext>
            </a:extLst>
          </p:cNvPr>
          <p:cNvSpPr/>
          <p:nvPr/>
        </p:nvSpPr>
        <p:spPr>
          <a:xfrm flipV="1">
            <a:off x="0" y="549267"/>
            <a:ext cx="6608782" cy="5775325"/>
          </a:xfrm>
          <a:prstGeom prst="round1Rect">
            <a:avLst>
              <a:gd name="adj" fmla="val 0"/>
            </a:avLst>
          </a:prstGeom>
          <a:gradFill>
            <a:gsLst>
              <a:gs pos="50000">
                <a:srgbClr val="076284"/>
              </a:gs>
              <a:gs pos="0">
                <a:srgbClr val="004D67"/>
              </a:gs>
              <a:gs pos="100000">
                <a:srgbClr val="0E8BBB"/>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extBox 4">
            <a:extLst>
              <a:ext uri="{FF2B5EF4-FFF2-40B4-BE49-F238E27FC236}">
                <a16:creationId xmlns:a16="http://schemas.microsoft.com/office/drawing/2014/main" id="{B484ACEC-73DB-F551-706F-6D20E8479FDF}"/>
              </a:ext>
            </a:extLst>
          </p:cNvPr>
          <p:cNvSpPr txBox="1"/>
          <p:nvPr/>
        </p:nvSpPr>
        <p:spPr>
          <a:xfrm>
            <a:off x="1387558" y="1968768"/>
            <a:ext cx="5221224" cy="2831544"/>
          </a:xfrm>
          <a:prstGeom prst="rect">
            <a:avLst/>
          </a:prstGeom>
          <a:noFill/>
        </p:spPr>
        <p:txBody>
          <a:bodyPr wrap="square" rtlCol="0">
            <a:spAutoFit/>
          </a:bodyPr>
          <a:lstStyle/>
          <a:p>
            <a:pPr>
              <a:spcBef>
                <a:spcPts val="600"/>
              </a:spcBef>
              <a:spcAft>
                <a:spcPts val="600"/>
              </a:spcAft>
            </a:pPr>
            <a:r>
              <a:rPr lang="en-US" sz="2800" dirty="0">
                <a:solidFill>
                  <a:schemeClr val="bg1"/>
                </a:solidFill>
                <a:latin typeface="Ubuntu" panose="020B0504030602030204" pitchFamily="34" charset="0"/>
              </a:rPr>
              <a:t>Culture &amp; Values</a:t>
            </a:r>
          </a:p>
          <a:p>
            <a:pPr marL="285750" indent="-285750">
              <a:spcBef>
                <a:spcPts val="600"/>
              </a:spcBef>
              <a:spcAft>
                <a:spcPts val="600"/>
              </a:spcAft>
              <a:buFont typeface="Arial" panose="020B0604020202020204" pitchFamily="34" charset="0"/>
              <a:buChar char="•"/>
            </a:pPr>
            <a:r>
              <a:rPr lang="en-US" sz="2000" dirty="0">
                <a:solidFill>
                  <a:schemeClr val="bg1"/>
                </a:solidFill>
                <a:latin typeface="Ubuntu" panose="020B0504030602030204" pitchFamily="34" charset="0"/>
              </a:rPr>
              <a:t>Teamwork-Driven</a:t>
            </a:r>
          </a:p>
          <a:p>
            <a:pPr marL="285750" indent="-285750">
              <a:spcBef>
                <a:spcPts val="600"/>
              </a:spcBef>
              <a:spcAft>
                <a:spcPts val="600"/>
              </a:spcAft>
              <a:buFont typeface="Arial" panose="020B0604020202020204" pitchFamily="34" charset="0"/>
              <a:buChar char="•"/>
            </a:pPr>
            <a:r>
              <a:rPr lang="en-US" sz="2000" dirty="0">
                <a:solidFill>
                  <a:schemeClr val="bg1"/>
                </a:solidFill>
                <a:latin typeface="Ubuntu" panose="020B0504030602030204" pitchFamily="34" charset="0"/>
              </a:rPr>
              <a:t>Supportive &amp; Open</a:t>
            </a:r>
          </a:p>
          <a:p>
            <a:pPr marL="285750" indent="-285750">
              <a:spcBef>
                <a:spcPts val="600"/>
              </a:spcBef>
              <a:spcAft>
                <a:spcPts val="600"/>
              </a:spcAft>
              <a:buFont typeface="Arial" panose="020B0604020202020204" pitchFamily="34" charset="0"/>
              <a:buChar char="•"/>
            </a:pPr>
            <a:r>
              <a:rPr lang="en-US" sz="2000" dirty="0">
                <a:solidFill>
                  <a:schemeClr val="bg1"/>
                </a:solidFill>
                <a:latin typeface="Ubuntu" panose="020B0504030602030204" pitchFamily="34" charset="0"/>
              </a:rPr>
              <a:t>Consistency &amp; Determination</a:t>
            </a:r>
          </a:p>
          <a:p>
            <a:pPr marL="285750" indent="-285750">
              <a:spcBef>
                <a:spcPts val="600"/>
              </a:spcBef>
              <a:spcAft>
                <a:spcPts val="600"/>
              </a:spcAft>
              <a:buFont typeface="Arial" panose="020B0604020202020204" pitchFamily="34" charset="0"/>
              <a:buChar char="•"/>
            </a:pPr>
            <a:r>
              <a:rPr lang="en-US" sz="2000" dirty="0">
                <a:solidFill>
                  <a:schemeClr val="bg1"/>
                </a:solidFill>
                <a:latin typeface="Ubuntu" panose="020B0504030602030204" pitchFamily="34" charset="0"/>
              </a:rPr>
              <a:t>Dynamic &amp; Adaptable</a:t>
            </a:r>
          </a:p>
          <a:p>
            <a:pPr marL="285750" indent="-285750">
              <a:spcBef>
                <a:spcPts val="600"/>
              </a:spcBef>
              <a:spcAft>
                <a:spcPts val="600"/>
              </a:spcAft>
              <a:buFont typeface="Arial" panose="020B0604020202020204" pitchFamily="34" charset="0"/>
              <a:buChar char="•"/>
            </a:pPr>
            <a:r>
              <a:rPr lang="en-US" sz="2000" dirty="0">
                <a:solidFill>
                  <a:schemeClr val="bg1"/>
                </a:solidFill>
                <a:latin typeface="Ubuntu" panose="020B0504030602030204" pitchFamily="34" charset="0"/>
              </a:rPr>
              <a:t>People First</a:t>
            </a:r>
          </a:p>
        </p:txBody>
      </p:sp>
      <p:pic>
        <p:nvPicPr>
          <p:cNvPr id="1026" name="Picture 2" descr="H&amp;H Group: A natural and inspiring workplace - Tétris-db">
            <a:extLst>
              <a:ext uri="{FF2B5EF4-FFF2-40B4-BE49-F238E27FC236}">
                <a16:creationId xmlns:a16="http://schemas.microsoft.com/office/drawing/2014/main" id="{41057E13-9CF6-E0D9-72E8-8D00F5FBF9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8782" y="549267"/>
            <a:ext cx="4925993" cy="5775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3444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Single Corner of Rectangle 4">
            <a:extLst>
              <a:ext uri="{FF2B5EF4-FFF2-40B4-BE49-F238E27FC236}">
                <a16:creationId xmlns:a16="http://schemas.microsoft.com/office/drawing/2014/main" id="{E4C2D587-C26B-D1F7-97E0-8DE6EA7D3A17}"/>
              </a:ext>
            </a:extLst>
          </p:cNvPr>
          <p:cNvSpPr/>
          <p:nvPr/>
        </p:nvSpPr>
        <p:spPr>
          <a:xfrm flipV="1">
            <a:off x="-1" y="549271"/>
            <a:ext cx="6608782" cy="5775325"/>
          </a:xfrm>
          <a:prstGeom prst="round1Rect">
            <a:avLst>
              <a:gd name="adj" fmla="val 0"/>
            </a:avLst>
          </a:prstGeom>
          <a:gradFill>
            <a:gsLst>
              <a:gs pos="50000">
                <a:srgbClr val="076284"/>
              </a:gs>
              <a:gs pos="0">
                <a:srgbClr val="004D67"/>
              </a:gs>
              <a:gs pos="100000">
                <a:srgbClr val="0E8BBB"/>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graphicFrame>
        <p:nvGraphicFramePr>
          <p:cNvPr id="2" name="Chart 1">
            <a:extLst>
              <a:ext uri="{FF2B5EF4-FFF2-40B4-BE49-F238E27FC236}">
                <a16:creationId xmlns:a16="http://schemas.microsoft.com/office/drawing/2014/main" id="{DE538FAF-44EA-ECE9-8532-E51658DCFA91}"/>
              </a:ext>
            </a:extLst>
          </p:cNvPr>
          <p:cNvGraphicFramePr/>
          <p:nvPr/>
        </p:nvGraphicFramePr>
        <p:xfrm>
          <a:off x="6608781" y="549275"/>
          <a:ext cx="4876800" cy="5775325"/>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a:extLst>
              <a:ext uri="{FF2B5EF4-FFF2-40B4-BE49-F238E27FC236}">
                <a16:creationId xmlns:a16="http://schemas.microsoft.com/office/drawing/2014/main" id="{75DFCC5F-DE94-3B93-1768-A55BF82996F0}"/>
              </a:ext>
            </a:extLst>
          </p:cNvPr>
          <p:cNvSpPr txBox="1">
            <a:spLocks/>
          </p:cNvSpPr>
          <p:nvPr/>
        </p:nvSpPr>
        <p:spPr>
          <a:xfrm>
            <a:off x="0" y="532463"/>
            <a:ext cx="6608781" cy="5792137"/>
          </a:xfrm>
          <a:prstGeom prst="rect">
            <a:avLst/>
          </a:prstGeom>
        </p:spPr>
        <p:txBody>
          <a:bodyPr lIns="756000" tIns="612000" rIns="612000" bIns="612000"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1800"/>
              </a:spcAft>
            </a:pPr>
            <a:r>
              <a:rPr lang="en-GB" sz="2800" dirty="0">
                <a:solidFill>
                  <a:schemeClr val="bg1"/>
                </a:solidFill>
                <a:latin typeface="Ubuntu" panose="020B0504030602030204" pitchFamily="34" charset="0"/>
              </a:rPr>
              <a:t>Skillset Development</a:t>
            </a:r>
          </a:p>
          <a:p>
            <a:pPr marL="342900" indent="-342900">
              <a:lnSpc>
                <a:spcPts val="2020"/>
              </a:lnSpc>
              <a:spcAft>
                <a:spcPts val="1200"/>
              </a:spcAft>
              <a:buFont typeface="+mj-lt"/>
              <a:buAutoNum type="arabicPeriod"/>
            </a:pPr>
            <a:r>
              <a:rPr lang="en-AU" sz="1600" b="1" dirty="0">
                <a:solidFill>
                  <a:schemeClr val="bg1"/>
                </a:solidFill>
                <a:latin typeface="Ubuntu" panose="020B0504030602030204" pitchFamily="34" charset="0"/>
              </a:rPr>
              <a:t>Data Management &amp; Organization- </a:t>
            </a:r>
            <a:r>
              <a:rPr lang="en-AU" sz="1600" dirty="0">
                <a:solidFill>
                  <a:schemeClr val="bg1"/>
                </a:solidFill>
                <a:latin typeface="Ubuntu" panose="020B0504030602030204" pitchFamily="34" charset="0"/>
              </a:rPr>
              <a:t>Gained proficiency in, updating, auditing, and tracking SKUs, Pos, and logistics information.</a:t>
            </a:r>
          </a:p>
          <a:p>
            <a:pPr marL="342900" indent="-342900">
              <a:lnSpc>
                <a:spcPts val="2020"/>
              </a:lnSpc>
              <a:spcAft>
                <a:spcPts val="1200"/>
              </a:spcAft>
              <a:buFont typeface="+mj-lt"/>
              <a:buAutoNum type="arabicPeriod"/>
            </a:pPr>
            <a:r>
              <a:rPr lang="en-AU" sz="1600" b="1" dirty="0">
                <a:solidFill>
                  <a:schemeClr val="bg1"/>
                </a:solidFill>
                <a:latin typeface="Ubuntu" panose="020B0504030602030204" pitchFamily="34" charset="0"/>
              </a:rPr>
              <a:t>Compliance Awareness- </a:t>
            </a:r>
            <a:r>
              <a:rPr lang="en-AU" sz="1600" dirty="0">
                <a:solidFill>
                  <a:schemeClr val="bg1"/>
                </a:solidFill>
                <a:latin typeface="Ubuntu" panose="020B0504030602030204" pitchFamily="34" charset="0"/>
              </a:rPr>
              <a:t>Developed an understanding of regulatory standards and how to maintain adherence in daily operations.</a:t>
            </a:r>
          </a:p>
          <a:p>
            <a:pPr marL="342900" indent="-342900">
              <a:lnSpc>
                <a:spcPts val="2020"/>
              </a:lnSpc>
              <a:spcAft>
                <a:spcPts val="1200"/>
              </a:spcAft>
              <a:buFont typeface="+mj-lt"/>
              <a:buAutoNum type="arabicPeriod"/>
            </a:pPr>
            <a:r>
              <a:rPr lang="en-AU" sz="1600" b="1" dirty="0">
                <a:solidFill>
                  <a:schemeClr val="bg1"/>
                </a:solidFill>
                <a:latin typeface="Ubuntu" panose="020B0504030602030204" pitchFamily="34" charset="0"/>
              </a:rPr>
              <a:t>Analytical Thinking- </a:t>
            </a:r>
            <a:r>
              <a:rPr lang="en-AU" sz="1600" dirty="0">
                <a:solidFill>
                  <a:schemeClr val="bg1"/>
                </a:solidFill>
                <a:latin typeface="Ubuntu" panose="020B0504030602030204" pitchFamily="34" charset="0"/>
              </a:rPr>
              <a:t>Evaluated data, identified discrepancies, and ensured accurate records of SKU and PO management.</a:t>
            </a:r>
          </a:p>
          <a:p>
            <a:pPr marL="342900" indent="-342900">
              <a:lnSpc>
                <a:spcPts val="2020"/>
              </a:lnSpc>
              <a:spcAft>
                <a:spcPts val="1200"/>
              </a:spcAft>
              <a:buFont typeface="+mj-lt"/>
              <a:buAutoNum type="arabicPeriod"/>
            </a:pPr>
            <a:r>
              <a:rPr lang="en-AU" sz="1600" b="1" dirty="0">
                <a:solidFill>
                  <a:schemeClr val="bg1"/>
                </a:solidFill>
                <a:latin typeface="Ubuntu" panose="020B0504030602030204" pitchFamily="34" charset="0"/>
              </a:rPr>
              <a:t>Technicial Proficiency- </a:t>
            </a:r>
            <a:r>
              <a:rPr lang="en-AU" sz="1600" dirty="0">
                <a:solidFill>
                  <a:schemeClr val="bg1"/>
                </a:solidFill>
                <a:latin typeface="Ubuntu" panose="020B0504030602030204" pitchFamily="34" charset="0"/>
              </a:rPr>
              <a:t>Strengthened skills in Excel, Tik Tok Seller, Amazon Seller, Shopify, Net Suite, True Commerce, etc.</a:t>
            </a:r>
          </a:p>
          <a:p>
            <a:pPr marL="342900" indent="-342900">
              <a:lnSpc>
                <a:spcPts val="2020"/>
              </a:lnSpc>
              <a:spcAft>
                <a:spcPts val="1200"/>
              </a:spcAft>
              <a:buFont typeface="+mj-lt"/>
              <a:buAutoNum type="arabicPeriod"/>
            </a:pPr>
            <a:r>
              <a:rPr lang="en-AU" sz="1600" b="1" dirty="0">
                <a:solidFill>
                  <a:schemeClr val="bg1"/>
                </a:solidFill>
                <a:latin typeface="Ubuntu" panose="020B0504030602030204" pitchFamily="34" charset="0"/>
              </a:rPr>
              <a:t>Project Coordination- </a:t>
            </a:r>
            <a:r>
              <a:rPr lang="en-AU" sz="1600" dirty="0">
                <a:solidFill>
                  <a:schemeClr val="bg1"/>
                </a:solidFill>
                <a:latin typeface="Ubuntu" panose="020B0504030602030204" pitchFamily="34" charset="0"/>
              </a:rPr>
              <a:t>Managed multiple tasks and milestones across projects simultaneously.</a:t>
            </a:r>
          </a:p>
        </p:txBody>
      </p:sp>
      <p:sp>
        <p:nvSpPr>
          <p:cNvPr id="3" name="Text Placeholder 2">
            <a:extLst>
              <a:ext uri="{FF2B5EF4-FFF2-40B4-BE49-F238E27FC236}">
                <a16:creationId xmlns:a16="http://schemas.microsoft.com/office/drawing/2014/main" id="{EAC8CC63-936E-DE6E-FFBA-CA1B0A151609}"/>
              </a:ext>
            </a:extLst>
          </p:cNvPr>
          <p:cNvSpPr>
            <a:spLocks noGrp="1"/>
          </p:cNvSpPr>
          <p:nvPr>
            <p:ph type="body" sz="quarter" idx="10"/>
          </p:nvPr>
        </p:nvSpPr>
        <p:spPr/>
        <p:txBody>
          <a:bodyPr/>
          <a:lstStyle/>
          <a:p>
            <a:r>
              <a:rPr lang="en-US" dirty="0"/>
              <a:t>Skillset Development</a:t>
            </a:r>
          </a:p>
        </p:txBody>
      </p:sp>
      <p:sp>
        <p:nvSpPr>
          <p:cNvPr id="6" name="Text Placeholder 5">
            <a:extLst>
              <a:ext uri="{FF2B5EF4-FFF2-40B4-BE49-F238E27FC236}">
                <a16:creationId xmlns:a16="http://schemas.microsoft.com/office/drawing/2014/main" id="{E20828FB-BEA2-08E4-A699-231A6924156F}"/>
              </a:ext>
            </a:extLst>
          </p:cNvPr>
          <p:cNvSpPr>
            <a:spLocks noGrp="1"/>
          </p:cNvSpPr>
          <p:nvPr>
            <p:ph type="body" sz="quarter" idx="11"/>
          </p:nvPr>
        </p:nvSpPr>
        <p:spPr/>
        <p:txBody>
          <a:bodyPr/>
          <a:lstStyle/>
          <a:p>
            <a:r>
              <a:rPr lang="en-US" dirty="0"/>
              <a:t>Skillset Development</a:t>
            </a:r>
          </a:p>
        </p:txBody>
      </p:sp>
      <p:pic>
        <p:nvPicPr>
          <p:cNvPr id="3074" name="Picture 2" descr="H&amp;H Group Holdings, Inc. | LinkedIn">
            <a:extLst>
              <a:ext uri="{FF2B5EF4-FFF2-40B4-BE49-F238E27FC236}">
                <a16:creationId xmlns:a16="http://schemas.microsoft.com/office/drawing/2014/main" id="{61DB7D79-C901-AE81-442D-C086673353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8780" y="549267"/>
            <a:ext cx="4876801" cy="5775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9262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0FF8C-59E2-2EF0-BF2E-C12E92D6FF46}"/>
            </a:ext>
          </a:extLst>
        </p:cNvPr>
        <p:cNvGrpSpPr/>
        <p:nvPr/>
      </p:nvGrpSpPr>
      <p:grpSpPr>
        <a:xfrm>
          <a:off x="0" y="0"/>
          <a:ext cx="0" cy="0"/>
          <a:chOff x="0" y="0"/>
          <a:chExt cx="0" cy="0"/>
        </a:xfrm>
      </p:grpSpPr>
      <p:sp>
        <p:nvSpPr>
          <p:cNvPr id="5" name="Round Single Corner of Rectangle 4">
            <a:extLst>
              <a:ext uri="{FF2B5EF4-FFF2-40B4-BE49-F238E27FC236}">
                <a16:creationId xmlns:a16="http://schemas.microsoft.com/office/drawing/2014/main" id="{F3DEA8DD-1BC6-7FC1-F296-764C79EE3007}"/>
              </a:ext>
            </a:extLst>
          </p:cNvPr>
          <p:cNvSpPr/>
          <p:nvPr/>
        </p:nvSpPr>
        <p:spPr>
          <a:xfrm flipV="1">
            <a:off x="0" y="549267"/>
            <a:ext cx="6608782" cy="5775325"/>
          </a:xfrm>
          <a:prstGeom prst="round1Rect">
            <a:avLst>
              <a:gd name="adj" fmla="val 0"/>
            </a:avLst>
          </a:prstGeom>
          <a:gradFill>
            <a:gsLst>
              <a:gs pos="50000">
                <a:srgbClr val="076284"/>
              </a:gs>
              <a:gs pos="0">
                <a:srgbClr val="004D67"/>
              </a:gs>
              <a:gs pos="100000">
                <a:srgbClr val="0E8BBB"/>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graphicFrame>
        <p:nvGraphicFramePr>
          <p:cNvPr id="2" name="Chart 1">
            <a:extLst>
              <a:ext uri="{FF2B5EF4-FFF2-40B4-BE49-F238E27FC236}">
                <a16:creationId xmlns:a16="http://schemas.microsoft.com/office/drawing/2014/main" id="{69EC555E-1261-906D-A2F2-BDCCEDA4B3BC}"/>
              </a:ext>
            </a:extLst>
          </p:cNvPr>
          <p:cNvGraphicFramePr/>
          <p:nvPr/>
        </p:nvGraphicFramePr>
        <p:xfrm>
          <a:off x="6608781" y="549275"/>
          <a:ext cx="4876800" cy="5775325"/>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a:extLst>
              <a:ext uri="{FF2B5EF4-FFF2-40B4-BE49-F238E27FC236}">
                <a16:creationId xmlns:a16="http://schemas.microsoft.com/office/drawing/2014/main" id="{192916EA-CF6C-90F5-F5F1-EAE20A150DEC}"/>
              </a:ext>
            </a:extLst>
          </p:cNvPr>
          <p:cNvSpPr txBox="1">
            <a:spLocks/>
          </p:cNvSpPr>
          <p:nvPr/>
        </p:nvSpPr>
        <p:spPr>
          <a:xfrm>
            <a:off x="0" y="532463"/>
            <a:ext cx="6608781" cy="5792137"/>
          </a:xfrm>
          <a:prstGeom prst="rect">
            <a:avLst/>
          </a:prstGeom>
        </p:spPr>
        <p:txBody>
          <a:bodyPr lIns="756000" tIns="612000" rIns="612000" bIns="612000"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1800"/>
              </a:spcAft>
            </a:pPr>
            <a:r>
              <a:rPr lang="en-GB" sz="2800" dirty="0">
                <a:solidFill>
                  <a:schemeClr val="bg1"/>
                </a:solidFill>
                <a:latin typeface="Ubuntu" panose="020B0504030602030204" pitchFamily="34" charset="0"/>
              </a:rPr>
              <a:t>Key Takeaways</a:t>
            </a:r>
          </a:p>
          <a:p>
            <a:pPr marL="342900" indent="-342900">
              <a:lnSpc>
                <a:spcPct val="100000"/>
              </a:lnSpc>
              <a:spcAft>
                <a:spcPts val="600"/>
              </a:spcAft>
              <a:buFont typeface="+mj-lt"/>
              <a:buAutoNum type="arabicPeriod"/>
            </a:pPr>
            <a:r>
              <a:rPr lang="en-AU" sz="2200" dirty="0">
                <a:solidFill>
                  <a:schemeClr val="bg1"/>
                </a:solidFill>
                <a:latin typeface="Ubuntu" panose="020B0504030602030204" pitchFamily="34" charset="0"/>
              </a:rPr>
              <a:t>Importance in Attention to Detail</a:t>
            </a:r>
          </a:p>
          <a:p>
            <a:pPr marL="342900" indent="-342900">
              <a:lnSpc>
                <a:spcPct val="100000"/>
              </a:lnSpc>
              <a:spcAft>
                <a:spcPts val="600"/>
              </a:spcAft>
              <a:buFont typeface="+mj-lt"/>
              <a:buAutoNum type="arabicPeriod"/>
            </a:pPr>
            <a:r>
              <a:rPr lang="en-AU" sz="2200" dirty="0">
                <a:solidFill>
                  <a:schemeClr val="bg1"/>
                </a:solidFill>
                <a:latin typeface="Ubuntu" panose="020B0504030602030204" pitchFamily="34" charset="0"/>
              </a:rPr>
              <a:t>Learned How Warehouse Operations and Corporate Fulfillment Rely on Each Other</a:t>
            </a:r>
          </a:p>
          <a:p>
            <a:pPr marL="342900" indent="-342900">
              <a:lnSpc>
                <a:spcPct val="100000"/>
              </a:lnSpc>
              <a:spcAft>
                <a:spcPts val="600"/>
              </a:spcAft>
              <a:buFont typeface="+mj-lt"/>
              <a:buAutoNum type="arabicPeriod"/>
            </a:pPr>
            <a:r>
              <a:rPr lang="en-AU" sz="2200" dirty="0">
                <a:solidFill>
                  <a:schemeClr val="bg1"/>
                </a:solidFill>
                <a:latin typeface="Ubuntu" panose="020B0504030602030204" pitchFamily="34" charset="0"/>
              </a:rPr>
              <a:t>Gained insight into How a Decentralized Team Functions</a:t>
            </a:r>
          </a:p>
          <a:p>
            <a:pPr marL="342900" indent="-342900">
              <a:lnSpc>
                <a:spcPct val="100000"/>
              </a:lnSpc>
              <a:spcAft>
                <a:spcPts val="600"/>
              </a:spcAft>
              <a:buFont typeface="+mj-lt"/>
              <a:buAutoNum type="arabicPeriod"/>
            </a:pPr>
            <a:r>
              <a:rPr lang="en-AU" sz="2200" dirty="0">
                <a:solidFill>
                  <a:schemeClr val="bg1"/>
                </a:solidFill>
                <a:latin typeface="Ubuntu" panose="020B0504030602030204" pitchFamily="34" charset="0"/>
              </a:rPr>
              <a:t>Recognized the Level of Responsibility Involved in Fulfilment Roles</a:t>
            </a:r>
          </a:p>
        </p:txBody>
      </p:sp>
      <p:sp>
        <p:nvSpPr>
          <p:cNvPr id="3" name="Text Placeholder 2">
            <a:extLst>
              <a:ext uri="{FF2B5EF4-FFF2-40B4-BE49-F238E27FC236}">
                <a16:creationId xmlns:a16="http://schemas.microsoft.com/office/drawing/2014/main" id="{C77A7581-9F8B-57B7-4EE1-6C5EE78E4962}"/>
              </a:ext>
            </a:extLst>
          </p:cNvPr>
          <p:cNvSpPr>
            <a:spLocks noGrp="1"/>
          </p:cNvSpPr>
          <p:nvPr>
            <p:ph type="body" sz="quarter" idx="10"/>
          </p:nvPr>
        </p:nvSpPr>
        <p:spPr/>
        <p:txBody>
          <a:bodyPr/>
          <a:lstStyle/>
          <a:p>
            <a:r>
              <a:rPr lang="en-US" dirty="0"/>
              <a:t>Key Takeaways</a:t>
            </a:r>
          </a:p>
        </p:txBody>
      </p:sp>
      <p:sp>
        <p:nvSpPr>
          <p:cNvPr id="6" name="Text Placeholder 5">
            <a:extLst>
              <a:ext uri="{FF2B5EF4-FFF2-40B4-BE49-F238E27FC236}">
                <a16:creationId xmlns:a16="http://schemas.microsoft.com/office/drawing/2014/main" id="{8A747250-BE7E-E72B-6820-EE409BC4F5F3}"/>
              </a:ext>
            </a:extLst>
          </p:cNvPr>
          <p:cNvSpPr>
            <a:spLocks noGrp="1"/>
          </p:cNvSpPr>
          <p:nvPr>
            <p:ph type="body" sz="quarter" idx="11"/>
          </p:nvPr>
        </p:nvSpPr>
        <p:spPr/>
        <p:txBody>
          <a:bodyPr/>
          <a:lstStyle/>
          <a:p>
            <a:r>
              <a:rPr lang="en-US" dirty="0"/>
              <a:t>Key Takeaways</a:t>
            </a:r>
          </a:p>
        </p:txBody>
      </p:sp>
      <p:sp>
        <p:nvSpPr>
          <p:cNvPr id="7" name="Rectangle 6">
            <a:extLst>
              <a:ext uri="{FF2B5EF4-FFF2-40B4-BE49-F238E27FC236}">
                <a16:creationId xmlns:a16="http://schemas.microsoft.com/office/drawing/2014/main" id="{9008EFDC-D778-A61C-DC65-D8AAFA831333}"/>
              </a:ext>
            </a:extLst>
          </p:cNvPr>
          <p:cNvSpPr/>
          <p:nvPr/>
        </p:nvSpPr>
        <p:spPr>
          <a:xfrm>
            <a:off x="6608781" y="549267"/>
            <a:ext cx="4985811" cy="5775325"/>
          </a:xfrm>
          <a:prstGeom prst="rect">
            <a:avLst/>
          </a:prstGeom>
          <a:blipFill dpi="0" rotWithShape="1">
            <a:blip r:embed="rId3" cstate="screen">
              <a:extLst>
                <a:ext uri="{28A0092B-C50C-407E-A947-70E740481C1C}">
                  <a14:useLocalDpi xmlns:a14="http://schemas.microsoft.com/office/drawing/2010/main"/>
                </a:ext>
              </a:extLst>
            </a:blip>
            <a:srcRect/>
            <a:stretch>
              <a:fillRect l="-48000" t="18" r="-25300"/>
            </a:stretch>
          </a:blip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072321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A60A0E-A181-BCF1-CCFF-7DCC412D401C}"/>
              </a:ext>
            </a:extLst>
          </p:cNvPr>
          <p:cNvSpPr>
            <a:spLocks noGrp="1"/>
          </p:cNvSpPr>
          <p:nvPr>
            <p:ph type="body" sz="quarter" idx="10"/>
          </p:nvPr>
        </p:nvSpPr>
        <p:spPr/>
        <p:txBody>
          <a:bodyPr/>
          <a:lstStyle/>
          <a:p>
            <a:r>
              <a:rPr lang="en-US" dirty="0"/>
              <a:t>Future Aspirations</a:t>
            </a:r>
          </a:p>
        </p:txBody>
      </p:sp>
      <p:sp>
        <p:nvSpPr>
          <p:cNvPr id="3" name="Text Placeholder 2">
            <a:extLst>
              <a:ext uri="{FF2B5EF4-FFF2-40B4-BE49-F238E27FC236}">
                <a16:creationId xmlns:a16="http://schemas.microsoft.com/office/drawing/2014/main" id="{936D473B-519F-ACCD-E718-3F20BBA9B81F}"/>
              </a:ext>
            </a:extLst>
          </p:cNvPr>
          <p:cNvSpPr>
            <a:spLocks noGrp="1"/>
          </p:cNvSpPr>
          <p:nvPr>
            <p:ph type="body" sz="quarter" idx="11"/>
          </p:nvPr>
        </p:nvSpPr>
        <p:spPr/>
        <p:txBody>
          <a:bodyPr/>
          <a:lstStyle/>
          <a:p>
            <a:r>
              <a:rPr lang="en-US" dirty="0"/>
              <a:t>Future Aspirations</a:t>
            </a:r>
          </a:p>
        </p:txBody>
      </p:sp>
      <p:sp>
        <p:nvSpPr>
          <p:cNvPr id="4" name="Round Single Corner of Rectangle 4">
            <a:extLst>
              <a:ext uri="{FF2B5EF4-FFF2-40B4-BE49-F238E27FC236}">
                <a16:creationId xmlns:a16="http://schemas.microsoft.com/office/drawing/2014/main" id="{4C2BD100-A607-DC61-DC37-4C68B0D7F867}"/>
              </a:ext>
            </a:extLst>
          </p:cNvPr>
          <p:cNvSpPr/>
          <p:nvPr/>
        </p:nvSpPr>
        <p:spPr>
          <a:xfrm flipV="1">
            <a:off x="0" y="549267"/>
            <a:ext cx="6608782" cy="5775325"/>
          </a:xfrm>
          <a:prstGeom prst="round1Rect">
            <a:avLst>
              <a:gd name="adj" fmla="val 0"/>
            </a:avLst>
          </a:prstGeom>
          <a:gradFill>
            <a:gsLst>
              <a:gs pos="50000">
                <a:srgbClr val="076284"/>
              </a:gs>
              <a:gs pos="0">
                <a:srgbClr val="004D67"/>
              </a:gs>
              <a:gs pos="100000">
                <a:srgbClr val="0E8BBB"/>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extBox 4">
            <a:extLst>
              <a:ext uri="{FF2B5EF4-FFF2-40B4-BE49-F238E27FC236}">
                <a16:creationId xmlns:a16="http://schemas.microsoft.com/office/drawing/2014/main" id="{9DB5F973-A653-F579-6A87-D7376FD67208}"/>
              </a:ext>
            </a:extLst>
          </p:cNvPr>
          <p:cNvSpPr txBox="1"/>
          <p:nvPr/>
        </p:nvSpPr>
        <p:spPr>
          <a:xfrm>
            <a:off x="493776" y="915432"/>
            <a:ext cx="5422392" cy="5032147"/>
          </a:xfrm>
          <a:prstGeom prst="rect">
            <a:avLst/>
          </a:prstGeom>
          <a:noFill/>
        </p:spPr>
        <p:txBody>
          <a:bodyPr wrap="square" rtlCol="0">
            <a:spAutoFit/>
          </a:bodyPr>
          <a:lstStyle/>
          <a:p>
            <a:r>
              <a:rPr lang="en-US" sz="2400" dirty="0">
                <a:solidFill>
                  <a:schemeClr val="bg1"/>
                </a:solidFill>
                <a:latin typeface="Ubuntu" panose="020B0504030602030204" pitchFamily="34" charset="0"/>
              </a:rPr>
              <a:t>Future Aspirations</a:t>
            </a:r>
          </a:p>
          <a:p>
            <a:pPr marL="285750" indent="-285750">
              <a:spcBef>
                <a:spcPts val="600"/>
              </a:spcBef>
              <a:spcAft>
                <a:spcPts val="600"/>
              </a:spcAft>
              <a:buFont typeface="Arial" panose="020B0604020202020204" pitchFamily="34" charset="0"/>
              <a:buChar char="•"/>
            </a:pPr>
            <a:r>
              <a:rPr lang="en-US" dirty="0">
                <a:solidFill>
                  <a:schemeClr val="bg1"/>
                </a:solidFill>
                <a:latin typeface="Ubuntu" panose="020B0504030602030204" pitchFamily="34" charset="0"/>
              </a:rPr>
              <a:t>Pursue a Career in Healthcare or Sports Marketing/Sales</a:t>
            </a:r>
          </a:p>
          <a:p>
            <a:pPr marL="285750" indent="-285750">
              <a:spcBef>
                <a:spcPts val="600"/>
              </a:spcBef>
              <a:spcAft>
                <a:spcPts val="600"/>
              </a:spcAft>
              <a:buFont typeface="Arial" panose="020B0604020202020204" pitchFamily="34" charset="0"/>
              <a:buChar char="•"/>
            </a:pPr>
            <a:r>
              <a:rPr lang="en-US" b="1" dirty="0">
                <a:solidFill>
                  <a:schemeClr val="bg1"/>
                </a:solidFill>
                <a:latin typeface="Ubuntu" panose="020B0504030602030204" pitchFamily="34" charset="0"/>
              </a:rPr>
              <a:t>Healthcare Track</a:t>
            </a:r>
            <a:r>
              <a:rPr lang="en-US" dirty="0">
                <a:solidFill>
                  <a:schemeClr val="bg1"/>
                </a:solidFill>
                <a:latin typeface="Ubuntu" panose="020B0504030602030204" pitchFamily="34" charset="0"/>
              </a:rPr>
              <a:t>: Explore marketing or sales roles at leading companies such as Eli Lilly, Pfizer, Abbott</a:t>
            </a:r>
          </a:p>
          <a:p>
            <a:pPr marL="285750" indent="-285750">
              <a:spcBef>
                <a:spcPts val="600"/>
              </a:spcBef>
              <a:spcAft>
                <a:spcPts val="600"/>
              </a:spcAft>
              <a:buFont typeface="Arial" panose="020B0604020202020204" pitchFamily="34" charset="0"/>
              <a:buChar char="•"/>
            </a:pPr>
            <a:r>
              <a:rPr lang="en-US" b="1" dirty="0">
                <a:solidFill>
                  <a:schemeClr val="bg1"/>
                </a:solidFill>
                <a:latin typeface="Ubuntu" panose="020B0504030602030204" pitchFamily="34" charset="0"/>
              </a:rPr>
              <a:t>Sports Track</a:t>
            </a:r>
            <a:r>
              <a:rPr lang="en-US" dirty="0">
                <a:solidFill>
                  <a:schemeClr val="bg1"/>
                </a:solidFill>
                <a:latin typeface="Ubuntu" panose="020B0504030602030204" pitchFamily="34" charset="0"/>
              </a:rPr>
              <a:t>: Pursue marketing, partnerships, or brand strategy roles with professional Basketball or Football</a:t>
            </a:r>
          </a:p>
          <a:p>
            <a:pPr marL="285750" indent="-285750">
              <a:spcBef>
                <a:spcPts val="600"/>
              </a:spcBef>
              <a:spcAft>
                <a:spcPts val="600"/>
              </a:spcAft>
              <a:buFont typeface="Arial" panose="020B0604020202020204" pitchFamily="34" charset="0"/>
              <a:buChar char="•"/>
            </a:pPr>
            <a:r>
              <a:rPr lang="en-US" b="1" dirty="0">
                <a:solidFill>
                  <a:schemeClr val="bg1"/>
                </a:solidFill>
                <a:latin typeface="Ubuntu" panose="020B0504030602030204" pitchFamily="34" charset="0"/>
              </a:rPr>
              <a:t>Purpose-Driven Growth</a:t>
            </a:r>
            <a:r>
              <a:rPr lang="en-US" dirty="0">
                <a:solidFill>
                  <a:schemeClr val="bg1"/>
                </a:solidFill>
                <a:latin typeface="Ubuntu" panose="020B0504030602030204" pitchFamily="34" charset="0"/>
              </a:rPr>
              <a:t>: Aim to work in an environment where I can contribute to impactful products or fan experiences</a:t>
            </a:r>
          </a:p>
          <a:p>
            <a:pPr marL="285750" indent="-285750">
              <a:spcBef>
                <a:spcPts val="600"/>
              </a:spcBef>
              <a:spcAft>
                <a:spcPts val="600"/>
              </a:spcAft>
              <a:buFont typeface="Arial" panose="020B0604020202020204" pitchFamily="34" charset="0"/>
              <a:buChar char="•"/>
            </a:pPr>
            <a:r>
              <a:rPr lang="en-US" b="1" dirty="0">
                <a:solidFill>
                  <a:schemeClr val="bg1"/>
                </a:solidFill>
                <a:latin typeface="Ubuntu" panose="020B0504030602030204" pitchFamily="34" charset="0"/>
              </a:rPr>
              <a:t>Long-Term Vision</a:t>
            </a:r>
            <a:r>
              <a:rPr lang="en-US" dirty="0">
                <a:solidFill>
                  <a:schemeClr val="bg1"/>
                </a:solidFill>
                <a:latin typeface="Ubuntu" panose="020B0504030602030204" pitchFamily="34" charset="0"/>
              </a:rPr>
              <a:t>: Grow in a strategic role where I can help lead campaigns, strengthen brand engagement</a:t>
            </a:r>
          </a:p>
        </p:txBody>
      </p:sp>
      <p:pic>
        <p:nvPicPr>
          <p:cNvPr id="2050" name="Picture 2" descr="Is a master's degree in sports administration right for you?">
            <a:extLst>
              <a:ext uri="{FF2B5EF4-FFF2-40B4-BE49-F238E27FC236}">
                <a16:creationId xmlns:a16="http://schemas.microsoft.com/office/drawing/2014/main" id="{B53C7BC4-E6E0-EB0A-D855-788C2950496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4734"/>
          <a:stretch>
            <a:fillRect/>
          </a:stretch>
        </p:blipFill>
        <p:spPr bwMode="auto">
          <a:xfrm>
            <a:off x="6608782" y="528300"/>
            <a:ext cx="4940090" cy="5796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0872502"/>
      </p:ext>
    </p:extLst>
  </p:cSld>
  <p:clrMapOvr>
    <a:masterClrMapping/>
  </p:clrMapOvr>
</p:sld>
</file>

<file path=ppt/theme/theme1.xml><?xml version="1.0" encoding="utf-8"?>
<a:theme xmlns:a="http://schemas.openxmlformats.org/drawingml/2006/main" name="H&amp;H Main Title Cover Slide">
  <a:themeElements>
    <a:clrScheme name="H&amp;H Colour Group">
      <a:dk1>
        <a:srgbClr val="000000"/>
      </a:dk1>
      <a:lt1>
        <a:srgbClr val="FFFFFF"/>
      </a:lt1>
      <a:dk2>
        <a:srgbClr val="09668B"/>
      </a:dk2>
      <a:lt2>
        <a:srgbClr val="E8E7E6"/>
      </a:lt2>
      <a:accent1>
        <a:srgbClr val="005892"/>
      </a:accent1>
      <a:accent2>
        <a:srgbClr val="C73536"/>
      </a:accent2>
      <a:accent3>
        <a:srgbClr val="EF7128"/>
      </a:accent3>
      <a:accent4>
        <a:srgbClr val="0DB1B5"/>
      </a:accent4>
      <a:accent5>
        <a:srgbClr val="7CA98E"/>
      </a:accent5>
      <a:accent6>
        <a:srgbClr val="859C5A"/>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ESG Section Master Slide">
  <a:themeElements>
    <a:clrScheme name="H&amp;H Colour Group">
      <a:dk1>
        <a:srgbClr val="000000"/>
      </a:dk1>
      <a:lt1>
        <a:srgbClr val="FFFFFF"/>
      </a:lt1>
      <a:dk2>
        <a:srgbClr val="09668B"/>
      </a:dk2>
      <a:lt2>
        <a:srgbClr val="E8E7E6"/>
      </a:lt2>
      <a:accent1>
        <a:srgbClr val="005892"/>
      </a:accent1>
      <a:accent2>
        <a:srgbClr val="C73536"/>
      </a:accent2>
      <a:accent3>
        <a:srgbClr val="EF7128"/>
      </a:accent3>
      <a:accent4>
        <a:srgbClr val="0DB1B5"/>
      </a:accent4>
      <a:accent5>
        <a:srgbClr val="7CA98E"/>
      </a:accent5>
      <a:accent6>
        <a:srgbClr val="859C5A"/>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End Slide V.1">
  <a:themeElements>
    <a:clrScheme name="H&amp;H Colour Group">
      <a:dk1>
        <a:srgbClr val="000000"/>
      </a:dk1>
      <a:lt1>
        <a:srgbClr val="FFFFFF"/>
      </a:lt1>
      <a:dk2>
        <a:srgbClr val="09668B"/>
      </a:dk2>
      <a:lt2>
        <a:srgbClr val="E8E7E6"/>
      </a:lt2>
      <a:accent1>
        <a:srgbClr val="005892"/>
      </a:accent1>
      <a:accent2>
        <a:srgbClr val="C73536"/>
      </a:accent2>
      <a:accent3>
        <a:srgbClr val="EF7128"/>
      </a:accent3>
      <a:accent4>
        <a:srgbClr val="0DB1B5"/>
      </a:accent4>
      <a:accent5>
        <a:srgbClr val="7CA98E"/>
      </a:accent5>
      <a:accent6>
        <a:srgbClr val="859C5A"/>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End Slide V.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H&amp;H Generic Layout">
  <a:themeElements>
    <a:clrScheme name="H&amp;H Colour Group">
      <a:dk1>
        <a:srgbClr val="000000"/>
      </a:dk1>
      <a:lt1>
        <a:srgbClr val="FFFFFF"/>
      </a:lt1>
      <a:dk2>
        <a:srgbClr val="09668B"/>
      </a:dk2>
      <a:lt2>
        <a:srgbClr val="E8E7E6"/>
      </a:lt2>
      <a:accent1>
        <a:srgbClr val="005892"/>
      </a:accent1>
      <a:accent2>
        <a:srgbClr val="C73536"/>
      </a:accent2>
      <a:accent3>
        <a:srgbClr val="EF7128"/>
      </a:accent3>
      <a:accent4>
        <a:srgbClr val="0DB1B5"/>
      </a:accent4>
      <a:accent5>
        <a:srgbClr val="7CA98E"/>
      </a:accent5>
      <a:accent6>
        <a:srgbClr val="859C5A"/>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amp;H Theme Master Slide">
  <a:themeElements>
    <a:clrScheme name="H&amp;H Colour Group">
      <a:dk1>
        <a:srgbClr val="000000"/>
      </a:dk1>
      <a:lt1>
        <a:srgbClr val="FFFFFF"/>
      </a:lt1>
      <a:dk2>
        <a:srgbClr val="09668B"/>
      </a:dk2>
      <a:lt2>
        <a:srgbClr val="E8E7E6"/>
      </a:lt2>
      <a:accent1>
        <a:srgbClr val="005892"/>
      </a:accent1>
      <a:accent2>
        <a:srgbClr val="C73536"/>
      </a:accent2>
      <a:accent3>
        <a:srgbClr val="EF7128"/>
      </a:accent3>
      <a:accent4>
        <a:srgbClr val="0DB1B5"/>
      </a:accent4>
      <a:accent5>
        <a:srgbClr val="7CA98E"/>
      </a:accent5>
      <a:accent6>
        <a:srgbClr val="859C5A"/>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H&amp;H Theme B Corp">
  <a:themeElements>
    <a:clrScheme name="H&amp;H Colour Group">
      <a:dk1>
        <a:srgbClr val="000000"/>
      </a:dk1>
      <a:lt1>
        <a:srgbClr val="FFFFFF"/>
      </a:lt1>
      <a:dk2>
        <a:srgbClr val="09668B"/>
      </a:dk2>
      <a:lt2>
        <a:srgbClr val="E8E7E6"/>
      </a:lt2>
      <a:accent1>
        <a:srgbClr val="005892"/>
      </a:accent1>
      <a:accent2>
        <a:srgbClr val="C73536"/>
      </a:accent2>
      <a:accent3>
        <a:srgbClr val="EF7128"/>
      </a:accent3>
      <a:accent4>
        <a:srgbClr val="0DB1B5"/>
      </a:accent4>
      <a:accent5>
        <a:srgbClr val="7CA98E"/>
      </a:accent5>
      <a:accent6>
        <a:srgbClr val="859C5A"/>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ANC - Swisse Master Slide">
  <a:themeElements>
    <a:clrScheme name="H&amp;H Colour Group">
      <a:dk1>
        <a:srgbClr val="000000"/>
      </a:dk1>
      <a:lt1>
        <a:srgbClr val="FFFFFF"/>
      </a:lt1>
      <a:dk2>
        <a:srgbClr val="09668B"/>
      </a:dk2>
      <a:lt2>
        <a:srgbClr val="E8E7E6"/>
      </a:lt2>
      <a:accent1>
        <a:srgbClr val="005892"/>
      </a:accent1>
      <a:accent2>
        <a:srgbClr val="C73536"/>
      </a:accent2>
      <a:accent3>
        <a:srgbClr val="EF7128"/>
      </a:accent3>
      <a:accent4>
        <a:srgbClr val="0DB1B5"/>
      </a:accent4>
      <a:accent5>
        <a:srgbClr val="7CA98E"/>
      </a:accent5>
      <a:accent6>
        <a:srgbClr val="859C5A"/>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nchor="ctr"/>
      <a:lstStyle>
        <a:defPPr algn="r">
          <a:defRPr sz="2800" b="1" i="0" dirty="0" smtClean="0">
            <a:solidFill>
              <a:schemeClr val="bg1"/>
            </a:solidFill>
            <a:latin typeface="Ubuntu" panose="020B0504030602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BNC - Biostime Master Slide">
  <a:themeElements>
    <a:clrScheme name="H&amp;H Colour Group">
      <a:dk1>
        <a:srgbClr val="000000"/>
      </a:dk1>
      <a:lt1>
        <a:srgbClr val="FFFFFF"/>
      </a:lt1>
      <a:dk2>
        <a:srgbClr val="09668B"/>
      </a:dk2>
      <a:lt2>
        <a:srgbClr val="E8E7E6"/>
      </a:lt2>
      <a:accent1>
        <a:srgbClr val="005892"/>
      </a:accent1>
      <a:accent2>
        <a:srgbClr val="C73536"/>
      </a:accent2>
      <a:accent3>
        <a:srgbClr val="EF7128"/>
      </a:accent3>
      <a:accent4>
        <a:srgbClr val="0DB1B5"/>
      </a:accent4>
      <a:accent5>
        <a:srgbClr val="7CA98E"/>
      </a:accent5>
      <a:accent6>
        <a:srgbClr val="859C5A"/>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PNC - Zesty Master Slide">
  <a:themeElements>
    <a:clrScheme name="H&amp;H Colour Group">
      <a:dk1>
        <a:srgbClr val="000000"/>
      </a:dk1>
      <a:lt1>
        <a:srgbClr val="FFFFFF"/>
      </a:lt1>
      <a:dk2>
        <a:srgbClr val="09668B"/>
      </a:dk2>
      <a:lt2>
        <a:srgbClr val="E8E7E6"/>
      </a:lt2>
      <a:accent1>
        <a:srgbClr val="005892"/>
      </a:accent1>
      <a:accent2>
        <a:srgbClr val="C73536"/>
      </a:accent2>
      <a:accent3>
        <a:srgbClr val="EF7128"/>
      </a:accent3>
      <a:accent4>
        <a:srgbClr val="0DB1B5"/>
      </a:accent4>
      <a:accent5>
        <a:srgbClr val="7CA98E"/>
      </a:accent5>
      <a:accent6>
        <a:srgbClr val="859C5A"/>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PNC - Solid Gold Master Slide">
  <a:themeElements>
    <a:clrScheme name="H&amp;H Colour Group">
      <a:dk1>
        <a:srgbClr val="000000"/>
      </a:dk1>
      <a:lt1>
        <a:srgbClr val="FFFFFF"/>
      </a:lt1>
      <a:dk2>
        <a:srgbClr val="09668B"/>
      </a:dk2>
      <a:lt2>
        <a:srgbClr val="E8E7E6"/>
      </a:lt2>
      <a:accent1>
        <a:srgbClr val="005892"/>
      </a:accent1>
      <a:accent2>
        <a:srgbClr val="C73536"/>
      </a:accent2>
      <a:accent3>
        <a:srgbClr val="EF7128"/>
      </a:accent3>
      <a:accent4>
        <a:srgbClr val="0DB1B5"/>
      </a:accent4>
      <a:accent5>
        <a:srgbClr val="7CA98E"/>
      </a:accent5>
      <a:accent6>
        <a:srgbClr val="859C5A"/>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BNC - Good Gout Master Slide">
  <a:themeElements>
    <a:clrScheme name="H&amp;H Colour Group">
      <a:dk1>
        <a:srgbClr val="000000"/>
      </a:dk1>
      <a:lt1>
        <a:srgbClr val="FFFFFF"/>
      </a:lt1>
      <a:dk2>
        <a:srgbClr val="09668B"/>
      </a:dk2>
      <a:lt2>
        <a:srgbClr val="E8E7E6"/>
      </a:lt2>
      <a:accent1>
        <a:srgbClr val="005892"/>
      </a:accent1>
      <a:accent2>
        <a:srgbClr val="C73536"/>
      </a:accent2>
      <a:accent3>
        <a:srgbClr val="EF7128"/>
      </a:accent3>
      <a:accent4>
        <a:srgbClr val="0DB1B5"/>
      </a:accent4>
      <a:accent5>
        <a:srgbClr val="7CA98E"/>
      </a:accent5>
      <a:accent6>
        <a:srgbClr val="859C5A"/>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BNC - Dodie Master Slide">
  <a:themeElements>
    <a:clrScheme name="H&amp;H Colour Group">
      <a:dk1>
        <a:srgbClr val="000000"/>
      </a:dk1>
      <a:lt1>
        <a:srgbClr val="FFFFFF"/>
      </a:lt1>
      <a:dk2>
        <a:srgbClr val="09668B"/>
      </a:dk2>
      <a:lt2>
        <a:srgbClr val="E8E7E6"/>
      </a:lt2>
      <a:accent1>
        <a:srgbClr val="005892"/>
      </a:accent1>
      <a:accent2>
        <a:srgbClr val="C73536"/>
      </a:accent2>
      <a:accent3>
        <a:srgbClr val="EF7128"/>
      </a:accent3>
      <a:accent4>
        <a:srgbClr val="0DB1B5"/>
      </a:accent4>
      <a:accent5>
        <a:srgbClr val="7CA98E"/>
      </a:accent5>
      <a:accent6>
        <a:srgbClr val="859C5A"/>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a31052d-7c91-46e2-b5d7-c1a1104c4567">
      <Terms xmlns="http://schemas.microsoft.com/office/infopath/2007/PartnerControls"/>
    </lcf76f155ced4ddcb4097134ff3c332f>
    <TaxCatchAll xmlns="a5bcb6d5-69ed-459e-adca-a35740190169"/>
    <SharedWithUsers xmlns="a5bcb6d5-69ed-459e-adca-a35740190169">
      <UserInfo>
        <DisplayName>Yvethe Tyszka</DisplayName>
        <AccountId>425</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8D8B48650E4E6409F004DEF6DCDCFF8" ma:contentTypeVersion="18" ma:contentTypeDescription="Create a new document." ma:contentTypeScope="" ma:versionID="a260d73eda7ce155430a3fbc96e47b44">
  <xsd:schema xmlns:xsd="http://www.w3.org/2001/XMLSchema" xmlns:xs="http://www.w3.org/2001/XMLSchema" xmlns:p="http://schemas.microsoft.com/office/2006/metadata/properties" xmlns:ns2="2a31052d-7c91-46e2-b5d7-c1a1104c4567" xmlns:ns3="a5bcb6d5-69ed-459e-adca-a35740190169" targetNamespace="http://schemas.microsoft.com/office/2006/metadata/properties" ma:root="true" ma:fieldsID="066072e917364756438c6ae3fb2dbe23" ns2:_="" ns3:_="">
    <xsd:import namespace="2a31052d-7c91-46e2-b5d7-c1a1104c4567"/>
    <xsd:import namespace="a5bcb6d5-69ed-459e-adca-a3574019016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31052d-7c91-46e2-b5d7-c1a1104c456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0119d11-7514-45b1-af97-291fdfa9b8e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5bcb6d5-69ed-459e-adca-a3574019016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c7a1ea2-2565-4d51-b3d2-604d5c6c820d}" ma:internalName="TaxCatchAll" ma:showField="CatchAllData" ma:web="a5bcb6d5-69ed-459e-adca-a3574019016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A8B6FFD-9317-4413-8819-009794557FFF}">
  <ds:schemaRefs>
    <ds:schemaRef ds:uri="http://schemas.microsoft.com/sharepoint/v3/contenttype/forms"/>
  </ds:schemaRefs>
</ds:datastoreItem>
</file>

<file path=customXml/itemProps2.xml><?xml version="1.0" encoding="utf-8"?>
<ds:datastoreItem xmlns:ds="http://schemas.openxmlformats.org/officeDocument/2006/customXml" ds:itemID="{01988B59-4C0A-4C5C-9922-29B9D1D5F7AF}">
  <ds:schemaRefs>
    <ds:schemaRef ds:uri="http://purl.org/dc/dcmitype/"/>
    <ds:schemaRef ds:uri="http://purl.org/dc/elements/1.1/"/>
    <ds:schemaRef ds:uri="http://schemas.microsoft.com/office/infopath/2007/PartnerControls"/>
    <ds:schemaRef ds:uri="http://purl.org/dc/terms/"/>
    <ds:schemaRef ds:uri="http://schemas.microsoft.com/office/2006/documentManagement/types"/>
    <ds:schemaRef ds:uri="http://www.w3.org/XML/1998/namespace"/>
    <ds:schemaRef ds:uri="http://schemas.openxmlformats.org/package/2006/metadata/core-properties"/>
    <ds:schemaRef ds:uri="a5bcb6d5-69ed-459e-adca-a35740190169"/>
    <ds:schemaRef ds:uri="2a31052d-7c91-46e2-b5d7-c1a1104c4567"/>
    <ds:schemaRef ds:uri="http://schemas.microsoft.com/office/2006/metadata/properties"/>
  </ds:schemaRefs>
</ds:datastoreItem>
</file>

<file path=customXml/itemProps3.xml><?xml version="1.0" encoding="utf-8"?>
<ds:datastoreItem xmlns:ds="http://schemas.openxmlformats.org/officeDocument/2006/customXml" ds:itemID="{015C3107-277E-43B2-A5C8-2F395269E4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31052d-7c91-46e2-b5d7-c1a1104c4567"/>
    <ds:schemaRef ds:uri="a5bcb6d5-69ed-459e-adca-a3574019016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47544</TotalTime>
  <Words>548</Words>
  <Application>Microsoft Macintosh PowerPoint</Application>
  <PresentationFormat>Widescreen</PresentationFormat>
  <Paragraphs>88</Paragraphs>
  <Slides>10</Slides>
  <Notes>3</Notes>
  <HiddenSlides>0</HiddenSlides>
  <MMClips>0</MMClips>
  <ScaleCrop>false</ScaleCrop>
  <HeadingPairs>
    <vt:vector size="6" baseType="variant">
      <vt:variant>
        <vt:lpstr>Fonts Used</vt:lpstr>
      </vt:variant>
      <vt:variant>
        <vt:i4>4</vt:i4>
      </vt:variant>
      <vt:variant>
        <vt:lpstr>Theme</vt:lpstr>
      </vt:variant>
      <vt:variant>
        <vt:i4>13</vt:i4>
      </vt:variant>
      <vt:variant>
        <vt:lpstr>Slide Titles</vt:lpstr>
      </vt:variant>
      <vt:variant>
        <vt:i4>10</vt:i4>
      </vt:variant>
    </vt:vector>
  </HeadingPairs>
  <TitlesOfParts>
    <vt:vector size="27" baseType="lpstr">
      <vt:lpstr>Arial</vt:lpstr>
      <vt:lpstr>Calibri</vt:lpstr>
      <vt:lpstr>Ubuntu</vt:lpstr>
      <vt:lpstr>Ubuntu Light</vt:lpstr>
      <vt:lpstr>H&amp;H Main Title Cover Slide</vt:lpstr>
      <vt:lpstr>H&amp;H Theme Master Slide</vt:lpstr>
      <vt:lpstr>1_H&amp;H Theme B Corp</vt:lpstr>
      <vt:lpstr>ANC - Swisse Master Slide</vt:lpstr>
      <vt:lpstr>BNC - Biostime Master Slide</vt:lpstr>
      <vt:lpstr>PNC - Zesty Master Slide</vt:lpstr>
      <vt:lpstr>PNC - Solid Gold Master Slide</vt:lpstr>
      <vt:lpstr>BNC - Good Gout Master Slide</vt:lpstr>
      <vt:lpstr>BNC - Dodie Master Slide</vt:lpstr>
      <vt:lpstr>ESG Section Master Slide</vt:lpstr>
      <vt:lpstr>End Slide V.1</vt:lpstr>
      <vt:lpstr>End Slide V.2</vt:lpstr>
      <vt:lpstr>H&amp;H Generic Layout</vt:lpstr>
      <vt:lpstr>Fulfillment Internship Project    Logan Bancroft Fall 2025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EVERYTHING!!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Liz Lin</dc:creator>
  <cp:lastModifiedBy>Logan Bancroft</cp:lastModifiedBy>
  <cp:revision>62</cp:revision>
  <dcterms:created xsi:type="dcterms:W3CDTF">2023-07-20T11:02:18Z</dcterms:created>
  <dcterms:modified xsi:type="dcterms:W3CDTF">2026-08-18T23:30:52Z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0x010100C8D8B48650E4E6409F004DEF6DCDCFF8</vt:lpwstr>
  </property>
  <property fmtid="{D5CDD505-2E9C-101B-9397-08002B2CF9AE}" pid="3" name="MediaServiceImageTags">
    <vt:lpwstr/>
  </property>
</Properties>
</file>